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92E74CA-4CB2-4E71-B462-D91CFF85FA7D}">
          <p14:sldIdLst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>
        <p:scale>
          <a:sx n="90" d="100"/>
          <a:sy n="90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1DBD-4E73-413B-8952-49CC1D28B1A1}" type="datetimeFigureOut">
              <a:rPr lang="en-AU" smtClean="0"/>
              <a:t>9/10/2017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0520-DC94-4B32-998C-4C43203AE1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18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1DBD-4E73-413B-8952-49CC1D28B1A1}" type="datetimeFigureOut">
              <a:rPr lang="en-AU" smtClean="0"/>
              <a:t>9/10/2017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0520-DC94-4B32-998C-4C43203AE1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19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1DBD-4E73-413B-8952-49CC1D28B1A1}" type="datetimeFigureOut">
              <a:rPr lang="en-AU" smtClean="0"/>
              <a:t>9/10/2017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0520-DC94-4B32-998C-4C43203AE1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025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1DBD-4E73-413B-8952-49CC1D28B1A1}" type="datetimeFigureOut">
              <a:rPr lang="en-AU" smtClean="0"/>
              <a:t>9/10/2017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0520-DC94-4B32-998C-4C43203AE1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111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1DBD-4E73-413B-8952-49CC1D28B1A1}" type="datetimeFigureOut">
              <a:rPr lang="en-AU" smtClean="0"/>
              <a:t>9/10/2017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0520-DC94-4B32-998C-4C43203AE1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47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1DBD-4E73-413B-8952-49CC1D28B1A1}" type="datetimeFigureOut">
              <a:rPr lang="en-AU" smtClean="0"/>
              <a:t>9/10/2017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0520-DC94-4B32-998C-4C43203AE1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984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1DBD-4E73-413B-8952-49CC1D28B1A1}" type="datetimeFigureOut">
              <a:rPr lang="en-AU" smtClean="0"/>
              <a:t>9/10/2017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0520-DC94-4B32-998C-4C43203AE1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086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1DBD-4E73-413B-8952-49CC1D28B1A1}" type="datetimeFigureOut">
              <a:rPr lang="en-AU" smtClean="0"/>
              <a:t>9/10/2017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0520-DC94-4B32-998C-4C43203AE1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173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1DBD-4E73-413B-8952-49CC1D28B1A1}" type="datetimeFigureOut">
              <a:rPr lang="en-AU" smtClean="0"/>
              <a:t>9/10/2017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0520-DC94-4B32-998C-4C43203AE1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63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1DBD-4E73-413B-8952-49CC1D28B1A1}" type="datetimeFigureOut">
              <a:rPr lang="en-AU" smtClean="0"/>
              <a:t>9/10/2017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0520-DC94-4B32-998C-4C43203AE1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632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1DBD-4E73-413B-8952-49CC1D28B1A1}" type="datetimeFigureOut">
              <a:rPr lang="en-AU" smtClean="0"/>
              <a:t>9/10/2017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0520-DC94-4B32-998C-4C43203AE1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633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A1DBD-4E73-413B-8952-49CC1D28B1A1}" type="datetimeFigureOut">
              <a:rPr lang="en-AU" smtClean="0"/>
              <a:t>9/10/2017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0520-DC94-4B32-998C-4C43203AE1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07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6" y="148635"/>
            <a:ext cx="3847103" cy="3260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33" y="219518"/>
            <a:ext cx="3847103" cy="3260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41" y="3336983"/>
            <a:ext cx="4153949" cy="352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40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Onus</dc:creator>
  <cp:lastModifiedBy>Adam Onus</cp:lastModifiedBy>
  <cp:revision>1</cp:revision>
  <dcterms:created xsi:type="dcterms:W3CDTF">2017-10-09T02:25:11Z</dcterms:created>
  <dcterms:modified xsi:type="dcterms:W3CDTF">2017-10-09T02:25:31Z</dcterms:modified>
</cp:coreProperties>
</file>