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305" r:id="rId2"/>
    <p:sldId id="343" r:id="rId3"/>
    <p:sldId id="261" r:id="rId4"/>
    <p:sldId id="310" r:id="rId5"/>
    <p:sldId id="344" r:id="rId6"/>
    <p:sldId id="349" r:id="rId7"/>
    <p:sldId id="346" r:id="rId8"/>
    <p:sldId id="347" r:id="rId9"/>
    <p:sldId id="335" r:id="rId10"/>
    <p:sldId id="289" r:id="rId11"/>
    <p:sldId id="309" r:id="rId12"/>
    <p:sldId id="265" r:id="rId13"/>
    <p:sldId id="351" r:id="rId14"/>
    <p:sldId id="266" r:id="rId15"/>
    <p:sldId id="267" r:id="rId16"/>
    <p:sldId id="269" r:id="rId17"/>
    <p:sldId id="273" r:id="rId18"/>
    <p:sldId id="348" r:id="rId19"/>
    <p:sldId id="350"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Ref idx="minor">
          <a:srgbClr val="FFFFFF"/>
        </a:fontRef>
        <a:srgbClr val="FFFFFF"/>
      </a:tcTxStyle>
      <a:tcStyle>
        <a:tcBdr>
          <a:left>
            <a:ln w="508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508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000000">
              <a:alpha val="25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508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Ref idx="minor">
          <a:srgbClr val="FFFFFF"/>
        </a:fontRef>
        <a:srgbClr val="FFFFFF"/>
      </a:tcTxStyle>
      <a:tcStyle>
        <a:tcBdr>
          <a:left>
            <a:ln w="508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508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000000">
              <a:alpha val="25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508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Arial"/>
          <a:ea typeface="Arial"/>
          <a:cs typeface="Arial"/>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Arial"/>
          <a:ea typeface="Arial"/>
          <a:cs typeface="Arial"/>
        </a:font>
        <a:srgbClr val="FFFFFF"/>
      </a:tcTxStyle>
      <a:tcStyle>
        <a:tcBdr>
          <a:left>
            <a:ln w="508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000000">
              <a:alpha val="25000"/>
            </a:srgbClr>
          </a:solidFill>
        </a:fill>
      </a:tcStyle>
    </a:firstCol>
    <a:lastRow>
      <a:tcTxStyle b="off" i="off">
        <a:font>
          <a:latin typeface="Arial"/>
          <a:ea typeface="Arial"/>
          <a:cs typeface="Arial"/>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508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000000">
              <a:alpha val="25000"/>
            </a:srgbClr>
          </a:solidFill>
        </a:fill>
      </a:tcStyle>
    </a:lastRow>
    <a:firstRow>
      <a:tcTxStyle b="off" i="off">
        <a:font>
          <a:latin typeface="Arial"/>
          <a:ea typeface="Arial"/>
          <a:cs typeface="Arial"/>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508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000000">
              <a:alpha val="25000"/>
            </a:srgbClr>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25400" cap="flat">
              <a:solidFill>
                <a:srgbClr val="000000"/>
              </a:solidFill>
              <a:custDash>
                <a:ds d="200000" sp="200000"/>
              </a:custDash>
              <a:miter lim="400000"/>
            </a:ln>
          </a:left>
          <a:right>
            <a:ln w="25400" cap="flat">
              <a:solidFill>
                <a:srgbClr val="000000"/>
              </a:solidFill>
              <a:custDash>
                <a:ds d="200000" sp="200000"/>
              </a:custDash>
              <a:miter lim="400000"/>
            </a:ln>
          </a:right>
          <a:top>
            <a:ln w="25400" cap="flat">
              <a:solidFill>
                <a:srgbClr val="000000"/>
              </a:solidFill>
              <a:custDash>
                <a:ds d="200000" sp="200000"/>
              </a:custDash>
              <a:miter lim="400000"/>
            </a:ln>
          </a:top>
          <a:bottom>
            <a:ln w="25400" cap="flat">
              <a:solidFill>
                <a:srgbClr val="000000"/>
              </a:solidFill>
              <a:custDash>
                <a:ds d="200000" sp="200000"/>
              </a:custDash>
              <a:miter lim="400000"/>
            </a:ln>
          </a:bottom>
          <a:insideH>
            <a:ln w="25400" cap="flat">
              <a:solidFill>
                <a:srgbClr val="000000"/>
              </a:solidFill>
              <a:custDash>
                <a:ds d="200000" sp="200000"/>
              </a:custDash>
              <a:miter lim="400000"/>
            </a:ln>
          </a:insideH>
          <a:insideV>
            <a:ln w="254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25400" cap="flat">
              <a:solidFill>
                <a:srgbClr val="000000"/>
              </a:solidFill>
              <a:prstDash val="solid"/>
              <a:miter lim="400000"/>
            </a:ln>
          </a:right>
          <a:top>
            <a:ln w="25400" cap="flat">
              <a:solidFill>
                <a:srgbClr val="000000"/>
              </a:solidFill>
              <a:custDash>
                <a:ds d="200000" sp="200000"/>
              </a:custDash>
              <a:miter lim="400000"/>
            </a:ln>
          </a:top>
          <a:bottom>
            <a:ln w="25400" cap="flat">
              <a:solidFill>
                <a:srgbClr val="000000"/>
              </a:solidFill>
              <a:custDash>
                <a:ds d="200000" sp="200000"/>
              </a:custDash>
              <a:miter lim="400000"/>
            </a:ln>
          </a:bottom>
          <a:insideH>
            <a:ln w="25400" cap="flat">
              <a:solidFill>
                <a:srgbClr val="000000"/>
              </a:solidFill>
              <a:custDash>
                <a:ds d="200000" sp="200000"/>
              </a:custDash>
              <a:miter lim="400000"/>
            </a:ln>
          </a:insideH>
          <a:insideV>
            <a:ln w="254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25400" cap="flat">
              <a:solidFill>
                <a:srgbClr val="000000"/>
              </a:solidFill>
              <a:custDash>
                <a:ds d="200000" sp="200000"/>
              </a:custDash>
              <a:miter lim="400000"/>
            </a:ln>
          </a:left>
          <a:right>
            <a:ln w="25400" cap="flat">
              <a:solidFill>
                <a:srgbClr val="000000"/>
              </a:solidFill>
              <a:custDash>
                <a:ds d="200000" sp="200000"/>
              </a:custDash>
              <a:miter lim="400000"/>
            </a:ln>
          </a:right>
          <a:top>
            <a:ln w="25400" cap="flat">
              <a:solidFill>
                <a:srgbClr val="000000"/>
              </a:solidFill>
              <a:prstDash val="solid"/>
              <a:miter lim="400000"/>
            </a:ln>
          </a:top>
          <a:bottom>
            <a:ln w="12700" cap="flat">
              <a:noFill/>
              <a:miter lim="400000"/>
            </a:ln>
          </a:bottom>
          <a:insideH>
            <a:ln w="25400" cap="flat">
              <a:solidFill>
                <a:srgbClr val="000000"/>
              </a:solidFill>
              <a:custDash>
                <a:ds d="200000" sp="200000"/>
              </a:custDash>
              <a:miter lim="400000"/>
            </a:ln>
          </a:insideH>
          <a:insideV>
            <a:ln w="254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25400" cap="flat">
              <a:solidFill>
                <a:srgbClr val="000000"/>
              </a:solidFill>
              <a:custDash>
                <a:ds d="200000" sp="200000"/>
              </a:custDash>
              <a:miter lim="400000"/>
            </a:ln>
          </a:left>
          <a:right>
            <a:ln w="25400" cap="flat">
              <a:solidFill>
                <a:srgbClr val="000000"/>
              </a:solidFill>
              <a:custDash>
                <a:ds d="200000" sp="200000"/>
              </a:custDash>
              <a:miter lim="400000"/>
            </a:ln>
          </a:right>
          <a:top>
            <a:ln w="12700" cap="flat">
              <a:noFill/>
              <a:miter lim="400000"/>
            </a:ln>
          </a:top>
          <a:bottom>
            <a:ln w="25400" cap="flat">
              <a:solidFill>
                <a:srgbClr val="000000"/>
              </a:solidFill>
              <a:prstDash val="solid"/>
              <a:miter lim="400000"/>
            </a:ln>
          </a:bottom>
          <a:insideH>
            <a:ln w="25400" cap="flat">
              <a:solidFill>
                <a:srgbClr val="000000"/>
              </a:solidFill>
              <a:custDash>
                <a:ds d="200000" sp="200000"/>
              </a:custDash>
              <a:miter lim="400000"/>
            </a:ln>
          </a:insideH>
          <a:insideV>
            <a:ln w="254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25400" cap="flat">
              <a:noFill/>
              <a:miter lim="400000"/>
            </a:ln>
          </a:right>
          <a:top>
            <a:ln w="12700" cap="flat">
              <a:noFill/>
              <a:miter lim="400000"/>
            </a:ln>
          </a:top>
          <a:bottom>
            <a:ln w="12700" cap="flat">
              <a:noFill/>
              <a:miter lim="400000"/>
            </a:ln>
          </a:bottom>
          <a:insideH>
            <a:ln w="12700" cap="flat">
              <a:noFill/>
              <a:miter lim="400000"/>
            </a:ln>
          </a:insideH>
          <a:insideV>
            <a:ln w="254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25400" cap="flat">
              <a:solidFill>
                <a:srgbClr val="3797C6"/>
              </a:solidFill>
              <a:prstDash val="solid"/>
              <a:miter lim="400000"/>
            </a:ln>
          </a:top>
          <a:bottom>
            <a:ln w="12700" cap="flat">
              <a:noFill/>
              <a:miter lim="400000"/>
            </a:ln>
          </a:bottom>
          <a:insideH>
            <a:ln w="254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25400" cap="flat">
              <a:solidFill>
                <a:srgbClr val="B8B8B8"/>
              </a:solidFill>
              <a:prstDash val="solid"/>
              <a:miter lim="400000"/>
            </a:ln>
          </a:left>
          <a:right>
            <a:ln w="25400" cap="flat">
              <a:solidFill>
                <a:srgbClr val="B8B8B8"/>
              </a:solidFill>
              <a:prstDash val="solid"/>
              <a:miter lim="400000"/>
            </a:ln>
          </a:right>
          <a:top>
            <a:ln w="25400" cap="flat">
              <a:solidFill>
                <a:srgbClr val="B8B8B8"/>
              </a:solidFill>
              <a:prstDash val="solid"/>
              <a:miter lim="400000"/>
            </a:ln>
          </a:top>
          <a:bottom>
            <a:ln w="25400" cap="flat">
              <a:solidFill>
                <a:srgbClr val="B8B8B8"/>
              </a:solidFill>
              <a:prstDash val="solid"/>
              <a:miter lim="400000"/>
            </a:ln>
          </a:bottom>
          <a:insideH>
            <a:ln w="25400" cap="flat">
              <a:solidFill>
                <a:srgbClr val="B8B8B8"/>
              </a:solidFill>
              <a:prstDash val="solid"/>
              <a:miter lim="400000"/>
            </a:ln>
          </a:insideH>
          <a:insideV>
            <a:ln w="254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25400" cap="flat">
              <a:solidFill>
                <a:srgbClr val="606060"/>
              </a:solidFill>
              <a:prstDash val="solid"/>
              <a:miter lim="400000"/>
            </a:ln>
          </a:left>
          <a:right>
            <a:ln w="25400" cap="flat">
              <a:solidFill>
                <a:srgbClr val="606060"/>
              </a:solidFill>
              <a:prstDash val="solid"/>
              <a:miter lim="400000"/>
            </a:ln>
          </a:right>
          <a:top>
            <a:ln w="25400" cap="flat">
              <a:solidFill>
                <a:srgbClr val="606060"/>
              </a:solidFill>
              <a:prstDash val="solid"/>
              <a:miter lim="400000"/>
            </a:ln>
          </a:top>
          <a:bottom>
            <a:ln w="25400" cap="flat">
              <a:solidFill>
                <a:srgbClr val="606060"/>
              </a:solidFill>
              <a:prstDash val="solid"/>
              <a:miter lim="400000"/>
            </a:ln>
          </a:bottom>
          <a:insideH>
            <a:ln w="25400" cap="flat">
              <a:solidFill>
                <a:srgbClr val="606060"/>
              </a:solidFill>
              <a:prstDash val="solid"/>
              <a:miter lim="400000"/>
            </a:ln>
          </a:insideH>
          <a:insideV>
            <a:ln w="254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25400" cap="flat">
              <a:solidFill>
                <a:srgbClr val="B8B8B8"/>
              </a:solidFill>
              <a:prstDash val="solid"/>
              <a:miter lim="400000"/>
            </a:ln>
          </a:left>
          <a:right>
            <a:ln w="25400" cap="flat">
              <a:solidFill>
                <a:srgbClr val="B8B8B8"/>
              </a:solidFill>
              <a:prstDash val="solid"/>
              <a:miter lim="400000"/>
            </a:ln>
          </a:right>
          <a:top>
            <a:ln w="50800" cap="flat">
              <a:solidFill>
                <a:srgbClr val="606060"/>
              </a:solidFill>
              <a:prstDash val="solid"/>
              <a:miter lim="400000"/>
            </a:ln>
          </a:top>
          <a:bottom>
            <a:ln w="25400" cap="flat">
              <a:solidFill>
                <a:srgbClr val="606060"/>
              </a:solidFill>
              <a:prstDash val="solid"/>
              <a:miter lim="400000"/>
            </a:ln>
          </a:bottom>
          <a:insideH>
            <a:ln w="25400" cap="flat">
              <a:solidFill>
                <a:srgbClr val="B8B8B8"/>
              </a:solidFill>
              <a:prstDash val="solid"/>
              <a:miter lim="400000"/>
            </a:ln>
          </a:insideH>
          <a:insideV>
            <a:ln w="254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25400" cap="flat">
              <a:solidFill>
                <a:srgbClr val="606060"/>
              </a:solidFill>
              <a:prstDash val="solid"/>
              <a:miter lim="400000"/>
            </a:ln>
          </a:left>
          <a:right>
            <a:ln w="25400" cap="flat">
              <a:solidFill>
                <a:srgbClr val="606060"/>
              </a:solidFill>
              <a:prstDash val="solid"/>
              <a:miter lim="400000"/>
            </a:ln>
          </a:right>
          <a:top>
            <a:ln w="25400" cap="flat">
              <a:solidFill>
                <a:srgbClr val="606060"/>
              </a:solidFill>
              <a:prstDash val="solid"/>
              <a:miter lim="400000"/>
            </a:ln>
          </a:top>
          <a:bottom>
            <a:ln w="25400" cap="flat">
              <a:solidFill>
                <a:srgbClr val="606060"/>
              </a:solidFill>
              <a:prstDash val="solid"/>
              <a:miter lim="400000"/>
            </a:ln>
          </a:bottom>
          <a:insideH>
            <a:ln w="25400" cap="flat">
              <a:solidFill>
                <a:srgbClr val="606060"/>
              </a:solidFill>
              <a:prstDash val="solid"/>
              <a:miter lim="400000"/>
            </a:ln>
          </a:insideH>
          <a:insideV>
            <a:ln w="254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25400" cap="flat">
              <a:solidFill>
                <a:srgbClr val="5D5D5D"/>
              </a:solidFill>
              <a:custDash>
                <a:ds d="200000" sp="200000"/>
              </a:custDash>
              <a:miter lim="400000"/>
            </a:ln>
          </a:left>
          <a:right>
            <a:ln w="25400" cap="flat">
              <a:solidFill>
                <a:srgbClr val="5D5D5D"/>
              </a:solidFill>
              <a:custDash>
                <a:ds d="200000" sp="200000"/>
              </a:custDash>
              <a:miter lim="400000"/>
            </a:ln>
          </a:right>
          <a:top>
            <a:ln w="25400" cap="flat">
              <a:solidFill>
                <a:srgbClr val="5D5D5D"/>
              </a:solidFill>
              <a:custDash>
                <a:ds d="200000" sp="200000"/>
              </a:custDash>
              <a:miter lim="400000"/>
            </a:ln>
          </a:top>
          <a:bottom>
            <a:ln w="25400" cap="flat">
              <a:solidFill>
                <a:srgbClr val="5D5D5D"/>
              </a:solidFill>
              <a:custDash>
                <a:ds d="200000" sp="200000"/>
              </a:custDash>
              <a:miter lim="400000"/>
            </a:ln>
          </a:bottom>
          <a:insideH>
            <a:ln w="25400" cap="flat">
              <a:solidFill>
                <a:srgbClr val="5D5D5D"/>
              </a:solidFill>
              <a:custDash>
                <a:ds d="200000" sp="200000"/>
              </a:custDash>
              <a:miter lim="400000"/>
            </a:ln>
          </a:insideH>
          <a:insideV>
            <a:ln w="254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25400" cap="flat">
              <a:solidFill>
                <a:srgbClr val="5D5D5D"/>
              </a:solidFill>
              <a:prstDash val="solid"/>
              <a:miter lim="400000"/>
            </a:ln>
          </a:left>
          <a:right>
            <a:ln w="25400" cap="flat">
              <a:solidFill>
                <a:srgbClr val="5D5D5D"/>
              </a:solidFill>
              <a:prstDash val="solid"/>
              <a:miter lim="400000"/>
            </a:ln>
          </a:right>
          <a:top>
            <a:ln w="25400" cap="flat">
              <a:solidFill>
                <a:srgbClr val="5D5D5D"/>
              </a:solidFill>
              <a:prstDash val="solid"/>
              <a:miter lim="400000"/>
            </a:ln>
          </a:top>
          <a:bottom>
            <a:ln w="25400" cap="flat">
              <a:solidFill>
                <a:srgbClr val="5D5D5D"/>
              </a:solidFill>
              <a:prstDash val="solid"/>
              <a:miter lim="400000"/>
            </a:ln>
          </a:bottom>
          <a:insideH>
            <a:ln w="25400" cap="flat">
              <a:solidFill>
                <a:srgbClr val="5D5D5D"/>
              </a:solidFill>
              <a:prstDash val="solid"/>
              <a:miter lim="400000"/>
            </a:ln>
          </a:insideH>
          <a:insideV>
            <a:ln w="254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25400" cap="flat">
              <a:solidFill>
                <a:srgbClr val="5D5D5D"/>
              </a:solidFill>
              <a:prstDash val="solid"/>
              <a:miter lim="400000"/>
            </a:ln>
          </a:left>
          <a:right>
            <a:ln w="25400" cap="flat">
              <a:solidFill>
                <a:srgbClr val="5D5D5D"/>
              </a:solidFill>
              <a:prstDash val="solid"/>
              <a:miter lim="400000"/>
            </a:ln>
          </a:right>
          <a:top>
            <a:ln w="25400" cap="flat">
              <a:solidFill>
                <a:srgbClr val="5D5D5D"/>
              </a:solidFill>
              <a:prstDash val="solid"/>
              <a:miter lim="400000"/>
            </a:ln>
          </a:top>
          <a:bottom>
            <a:ln w="25400" cap="flat">
              <a:solidFill>
                <a:srgbClr val="5D5D5D"/>
              </a:solidFill>
              <a:prstDash val="solid"/>
              <a:miter lim="400000"/>
            </a:ln>
          </a:bottom>
          <a:insideH>
            <a:ln w="25400" cap="flat">
              <a:solidFill>
                <a:srgbClr val="5D5D5D"/>
              </a:solidFill>
              <a:prstDash val="solid"/>
              <a:miter lim="400000"/>
            </a:ln>
          </a:insideH>
          <a:insideV>
            <a:ln w="254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25400" cap="flat">
              <a:solidFill>
                <a:srgbClr val="5D5D5D"/>
              </a:solidFill>
              <a:prstDash val="solid"/>
              <a:miter lim="400000"/>
            </a:ln>
          </a:left>
          <a:right>
            <a:ln w="25400" cap="flat">
              <a:solidFill>
                <a:srgbClr val="5D5D5D"/>
              </a:solidFill>
              <a:prstDash val="solid"/>
              <a:miter lim="400000"/>
            </a:ln>
          </a:right>
          <a:top>
            <a:ln w="25400" cap="flat">
              <a:solidFill>
                <a:srgbClr val="5D5D5D"/>
              </a:solidFill>
              <a:prstDash val="solid"/>
              <a:miter lim="400000"/>
            </a:ln>
          </a:top>
          <a:bottom>
            <a:ln w="25400" cap="flat">
              <a:solidFill>
                <a:srgbClr val="5D5D5D"/>
              </a:solidFill>
              <a:prstDash val="solid"/>
              <a:miter lim="400000"/>
            </a:ln>
          </a:bottom>
          <a:insideH>
            <a:ln w="25400" cap="flat">
              <a:solidFill>
                <a:srgbClr val="5D5D5D"/>
              </a:solidFill>
              <a:prstDash val="solid"/>
              <a:miter lim="400000"/>
            </a:ln>
          </a:insideH>
          <a:insideV>
            <a:ln w="254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90"/>
    <p:restoredTop sz="94726"/>
  </p:normalViewPr>
  <p:slideViewPr>
    <p:cSldViewPr snapToGrid="0">
      <p:cViewPr varScale="1">
        <p:scale>
          <a:sx n="39" d="100"/>
          <a:sy n="39" d="100"/>
        </p:scale>
        <p:origin x="232" y="10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xfrm>
            <a:off x="1143000" y="685800"/>
            <a:ext cx="4572000" cy="3429000"/>
          </a:xfrm>
          <a:prstGeom prst="rect">
            <a:avLst/>
          </a:prstGeom>
        </p:spPr>
        <p:txBody>
          <a:bodyPr/>
          <a:lstStyle/>
          <a:p>
            <a:endParaRPr/>
          </a:p>
        </p:txBody>
      </p:sp>
      <p:sp>
        <p:nvSpPr>
          <p:cNvPr id="281" name="Shape 28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0294A-23EB-EBB2-BD3A-6B3133DC59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FB1ED-EC59-6BD4-3D27-AC48D1F992B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6C130F8-6549-B25E-696C-55E7CB020692}"/>
              </a:ext>
            </a:extLst>
          </p:cNvPr>
          <p:cNvSpPr>
            <a:spLocks noGrp="1"/>
          </p:cNvSpPr>
          <p:nvPr>
            <p:ph type="body" idx="1"/>
          </p:nvPr>
        </p:nvSpPr>
        <p:spPr/>
        <p:txBody>
          <a:bodyPr/>
          <a:lstStyle/>
          <a:p>
            <a:pPr algn="l" defTabSz="457200" rtl="0" latinLnBrk="0"/>
            <a:endParaRPr lang="en-US" dirty="0"/>
          </a:p>
        </p:txBody>
      </p:sp>
    </p:spTree>
    <p:extLst>
      <p:ext uri="{BB962C8B-B14F-4D97-AF65-F5344CB8AC3E}">
        <p14:creationId xmlns:p14="http://schemas.microsoft.com/office/powerpoint/2010/main" val="138708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4419600" y="3657600"/>
            <a:ext cx="15544800" cy="4114800"/>
          </a:xfrm>
          <a:prstGeom prst="rect">
            <a:avLst/>
          </a:prstGeom>
        </p:spPr>
        <p:txBody>
          <a:bodyPr/>
          <a:lstStyle/>
          <a:p>
            <a:r>
              <a:t>Title Text</a:t>
            </a:r>
          </a:p>
        </p:txBody>
      </p:sp>
      <p:sp>
        <p:nvSpPr>
          <p:cNvPr id="30" name="Body Level One…"/>
          <p:cNvSpPr txBox="1">
            <a:spLocks noGrp="1"/>
          </p:cNvSpPr>
          <p:nvPr>
            <p:ph type="body" sz="half" idx="1"/>
          </p:nvPr>
        </p:nvSpPr>
        <p:spPr>
          <a:xfrm>
            <a:off x="5791200" y="7772400"/>
            <a:ext cx="12801600" cy="5943600"/>
          </a:xfrm>
          <a:prstGeom prst="rect">
            <a:avLst/>
          </a:prstGeom>
        </p:spPr>
        <p:txBody>
          <a:bodyPr/>
          <a:lstStyle>
            <a:lvl1pPr marL="81279" indent="0" algn="ctr">
              <a:buSzTx/>
              <a:buNone/>
            </a:lvl1pPr>
            <a:lvl2pPr marL="995680" indent="0" algn="ctr">
              <a:buSzTx/>
              <a:buNone/>
            </a:lvl2pPr>
            <a:lvl3pPr marL="1910079" indent="0" algn="ctr">
              <a:buSzTx/>
              <a:buNone/>
            </a:lvl3pPr>
            <a:lvl4pPr marL="2824479" indent="0" algn="ctr">
              <a:buSzTx/>
              <a:buNone/>
            </a:lvl4pPr>
            <a:lvl5pPr marL="3738879" indent="0" algn="ctr">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3_Default Design copy 3">
    <p:spTree>
      <p:nvGrpSpPr>
        <p:cNvPr id="1" name=""/>
        <p:cNvGrpSpPr/>
        <p:nvPr/>
      </p:nvGrpSpPr>
      <p:grpSpPr>
        <a:xfrm>
          <a:off x="0" y="0"/>
          <a:ext cx="0" cy="0"/>
          <a:chOff x="0" y="0"/>
          <a:chExt cx="0" cy="0"/>
        </a:xfrm>
      </p:grpSpPr>
      <p:sp>
        <p:nvSpPr>
          <p:cNvPr id="164" name="Title Text"/>
          <p:cNvSpPr txBox="1">
            <a:spLocks noGrp="1"/>
          </p:cNvSpPr>
          <p:nvPr>
            <p:ph type="title"/>
          </p:nvPr>
        </p:nvSpPr>
        <p:spPr>
          <a:prstGeom prst="rect">
            <a:avLst/>
          </a:prstGeom>
        </p:spPr>
        <p:txBody>
          <a:bodyPr/>
          <a:lstStyle/>
          <a:p>
            <a:r>
              <a:t>Title Text</a:t>
            </a:r>
          </a:p>
        </p:txBody>
      </p:sp>
      <p:sp>
        <p:nvSpPr>
          <p:cNvPr id="16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copy 5">
    <p:bg>
      <p:bgPr>
        <a:gradFill flip="none" rotWithShape="1">
          <a:gsLst>
            <a:gs pos="0">
              <a:srgbClr val="0433FF"/>
            </a:gs>
            <a:gs pos="100000">
              <a:srgbClr val="011689"/>
            </a:gs>
          </a:gsLst>
          <a:lin ang="16200000" scaled="0"/>
        </a:gradFill>
        <a:effectLst/>
      </p:bgPr>
    </p:bg>
    <p:spTree>
      <p:nvGrpSpPr>
        <p:cNvPr id="1" name=""/>
        <p:cNvGrpSpPr/>
        <p:nvPr/>
      </p:nvGrpSpPr>
      <p:grpSpPr>
        <a:xfrm>
          <a:off x="0" y="0"/>
          <a:ext cx="0" cy="0"/>
          <a:chOff x="0" y="0"/>
          <a:chExt cx="0" cy="0"/>
        </a:xfrm>
      </p:grpSpPr>
      <p:sp>
        <p:nvSpPr>
          <p:cNvPr id="173" name="Title Text"/>
          <p:cNvSpPr txBox="1">
            <a:spLocks noGrp="1"/>
          </p:cNvSpPr>
          <p:nvPr>
            <p:ph type="title"/>
          </p:nvPr>
        </p:nvSpPr>
        <p:spPr>
          <a:prstGeom prst="rect">
            <a:avLst/>
          </a:prstGeom>
        </p:spPr>
        <p:txBody>
          <a:bodyPr/>
          <a:lstStyle/>
          <a:p>
            <a:r>
              <a:t>Title Text</a:t>
            </a:r>
          </a:p>
        </p:txBody>
      </p:sp>
      <p:sp>
        <p:nvSpPr>
          <p:cNvPr id="17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copy 6">
    <p:bg>
      <p:bgPr>
        <a:gradFill flip="none" rotWithShape="1">
          <a:gsLst>
            <a:gs pos="0">
              <a:srgbClr val="0433FF"/>
            </a:gs>
            <a:gs pos="100000">
              <a:srgbClr val="011689"/>
            </a:gs>
          </a:gsLst>
          <a:lin ang="16200000" scaled="0"/>
        </a:gradFill>
        <a:effectLst/>
      </p:bgPr>
    </p:bg>
    <p:spTree>
      <p:nvGrpSpPr>
        <p:cNvPr id="1" name=""/>
        <p:cNvGrpSpPr/>
        <p:nvPr/>
      </p:nvGrpSpPr>
      <p:grpSpPr>
        <a:xfrm>
          <a:off x="0" y="0"/>
          <a:ext cx="0" cy="0"/>
          <a:chOff x="0" y="0"/>
          <a:chExt cx="0" cy="0"/>
        </a:xfrm>
      </p:grpSpPr>
      <p:sp>
        <p:nvSpPr>
          <p:cNvPr id="182" name="Title Text"/>
          <p:cNvSpPr txBox="1">
            <a:spLocks noGrp="1"/>
          </p:cNvSpPr>
          <p:nvPr>
            <p:ph type="title"/>
          </p:nvPr>
        </p:nvSpPr>
        <p:spPr>
          <a:prstGeom prst="rect">
            <a:avLst/>
          </a:prstGeom>
        </p:spPr>
        <p:txBody>
          <a:bodyPr/>
          <a:lstStyle/>
          <a:p>
            <a:r>
              <a:t>Title Text</a:t>
            </a:r>
          </a:p>
        </p:txBody>
      </p:sp>
      <p:sp>
        <p:nvSpPr>
          <p:cNvPr id="18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_Default Design copy 1">
    <p:bg>
      <p:bgPr>
        <a:gradFill flip="none" rotWithShape="1">
          <a:gsLst>
            <a:gs pos="0">
              <a:srgbClr val="000B59"/>
            </a:gs>
            <a:gs pos="100000">
              <a:srgbClr val="021EAA"/>
            </a:gs>
          </a:gsLst>
          <a:lin ang="5400000" scaled="0"/>
        </a:gradFill>
        <a:effectLst/>
      </p:bgPr>
    </p:bg>
    <p:spTree>
      <p:nvGrpSpPr>
        <p:cNvPr id="1" name=""/>
        <p:cNvGrpSpPr/>
        <p:nvPr/>
      </p:nvGrpSpPr>
      <p:grpSpPr>
        <a:xfrm>
          <a:off x="0" y="0"/>
          <a:ext cx="0" cy="0"/>
          <a:chOff x="0" y="0"/>
          <a:chExt cx="0" cy="0"/>
        </a:xfrm>
      </p:grpSpPr>
      <p:sp>
        <p:nvSpPr>
          <p:cNvPr id="191" name="Title Text"/>
          <p:cNvSpPr txBox="1">
            <a:spLocks noGrp="1"/>
          </p:cNvSpPr>
          <p:nvPr>
            <p:ph type="title"/>
          </p:nvPr>
        </p:nvSpPr>
        <p:spPr>
          <a:prstGeom prst="rect">
            <a:avLst/>
          </a:prstGeom>
        </p:spPr>
        <p:txBody>
          <a:bodyPr/>
          <a:lstStyle/>
          <a:p>
            <a:r>
              <a:t>Title Text</a:t>
            </a:r>
          </a:p>
        </p:txBody>
      </p:sp>
      <p:sp>
        <p:nvSpPr>
          <p:cNvPr id="19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copy 7">
    <p:bg>
      <p:bgPr>
        <a:gradFill flip="none" rotWithShape="1">
          <a:gsLst>
            <a:gs pos="0">
              <a:srgbClr val="0433FF"/>
            </a:gs>
            <a:gs pos="100000">
              <a:srgbClr val="011689"/>
            </a:gs>
          </a:gsLst>
          <a:lin ang="16200000" scaled="0"/>
        </a:gradFill>
        <a:effectLst/>
      </p:bgPr>
    </p:bg>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4419600" y="0"/>
            <a:ext cx="15544800" cy="4724400"/>
          </a:xfrm>
          <a:prstGeom prst="rect">
            <a:avLst/>
          </a:prstGeom>
        </p:spPr>
        <p:txBody>
          <a:bodyPr/>
          <a:lstStyle/>
          <a:p>
            <a:r>
              <a:t>Title Text</a:t>
            </a:r>
          </a:p>
        </p:txBody>
      </p:sp>
      <p:sp>
        <p:nvSpPr>
          <p:cNvPr id="20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myppt - No Graphics copy">
    <p:bg>
      <p:bgPr>
        <a:gradFill flip="none" rotWithShape="1">
          <a:gsLst>
            <a:gs pos="0">
              <a:srgbClr val="000B59"/>
            </a:gs>
            <a:gs pos="100000">
              <a:srgbClr val="021EAA"/>
            </a:gs>
          </a:gsLst>
          <a:lin ang="5400000" scaled="0"/>
        </a:gradFill>
        <a:effectLst/>
      </p:bgPr>
    </p:bg>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3048000" y="0"/>
            <a:ext cx="18288000" cy="1981200"/>
          </a:xfrm>
          <a:prstGeom prst="rect">
            <a:avLst/>
          </a:prstGeom>
          <a:gradFill>
            <a:gsLst>
              <a:gs pos="0">
                <a:srgbClr val="008889"/>
              </a:gs>
              <a:gs pos="100000">
                <a:srgbClr val="00FDFF"/>
              </a:gs>
            </a:gsLst>
            <a:lin ang="5400000"/>
          </a:gradFill>
        </p:spPr>
        <p:txBody>
          <a:bodyPr/>
          <a:lstStyle>
            <a:lvl1pPr>
              <a:spcBef>
                <a:spcPts val="3400"/>
              </a:spcBef>
              <a:defRPr b="1">
                <a:solidFill>
                  <a:srgbClr val="021EAA"/>
                </a:solidFill>
                <a:uFill>
                  <a:solidFill>
                    <a:srgbClr val="021EAA"/>
                  </a:solidFill>
                </a:uFill>
              </a:defRPr>
            </a:lvl1pPr>
          </a:lstStyle>
          <a:p>
            <a:r>
              <a:t>Title Text</a:t>
            </a:r>
          </a:p>
        </p:txBody>
      </p:sp>
      <p:sp>
        <p:nvSpPr>
          <p:cNvPr id="210" name="Body Level One…"/>
          <p:cNvSpPr txBox="1">
            <a:spLocks noGrp="1"/>
          </p:cNvSpPr>
          <p:nvPr>
            <p:ph type="body" idx="1"/>
          </p:nvPr>
        </p:nvSpPr>
        <p:spPr>
          <a:xfrm>
            <a:off x="3657600" y="2438400"/>
            <a:ext cx="17221200" cy="11277600"/>
          </a:xfrm>
          <a:prstGeom prst="rect">
            <a:avLst/>
          </a:prstGeom>
        </p:spPr>
        <p:txBody>
          <a:bodyPr/>
          <a:lstStyle>
            <a:lvl1pPr marL="767080" algn="just">
              <a:spcBef>
                <a:spcPts val="2600"/>
              </a:spcBef>
              <a:buSzTx/>
              <a:buNone/>
              <a:defRPr sz="5600">
                <a:latin typeface="Arial"/>
                <a:ea typeface="Arial"/>
                <a:cs typeface="Arial"/>
                <a:sym typeface="Arial"/>
              </a:defRPr>
            </a:lvl1pPr>
            <a:lvl2pPr algn="just">
              <a:spcBef>
                <a:spcPts val="2600"/>
              </a:spcBef>
              <a:defRPr b="1"/>
            </a:lvl2p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xfrm>
            <a:off x="11779249" y="12954000"/>
            <a:ext cx="825501" cy="875804"/>
          </a:xfrm>
          <a:prstGeom prst="rect">
            <a:avLst/>
          </a:prstGeom>
        </p:spPr>
        <p:txBody>
          <a:bodyPr/>
          <a:lstStyle>
            <a:lvl1pPr>
              <a:defRPr sz="4800"/>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copy 8">
    <p:bg>
      <p:bgPr>
        <a:gradFill flip="none" rotWithShape="1">
          <a:gsLst>
            <a:gs pos="0">
              <a:srgbClr val="0433FF"/>
            </a:gs>
            <a:gs pos="100000">
              <a:srgbClr val="011689"/>
            </a:gs>
          </a:gsLst>
          <a:lin ang="16200000" scaled="0"/>
        </a:gradFill>
        <a:effectLst/>
      </p:bgPr>
    </p:bg>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4419600" y="304800"/>
            <a:ext cx="15544800" cy="4114800"/>
          </a:xfrm>
          <a:prstGeom prst="rect">
            <a:avLst/>
          </a:prstGeom>
        </p:spPr>
        <p:txBody>
          <a:bodyPr/>
          <a:lstStyle/>
          <a:p>
            <a:r>
              <a:t>Title Text</a:t>
            </a:r>
          </a:p>
        </p:txBody>
      </p:sp>
      <p:sp>
        <p:nvSpPr>
          <p:cNvPr id="21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myppt - No Graphics copy 1">
    <p:bg>
      <p:bgPr>
        <a:gradFill flip="none" rotWithShape="1">
          <a:gsLst>
            <a:gs pos="0">
              <a:srgbClr val="000B59"/>
            </a:gs>
            <a:gs pos="100000">
              <a:srgbClr val="021EAA"/>
            </a:gs>
          </a:gsLst>
          <a:lin ang="5400000" scaled="0"/>
        </a:gradFill>
        <a:effectLst/>
      </p:bgPr>
    </p:bg>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3048000" y="0"/>
            <a:ext cx="18288000" cy="1981200"/>
          </a:xfrm>
          <a:prstGeom prst="rect">
            <a:avLst/>
          </a:prstGeom>
          <a:gradFill>
            <a:gsLst>
              <a:gs pos="0">
                <a:srgbClr val="008889"/>
              </a:gs>
              <a:gs pos="100000">
                <a:srgbClr val="00FDFF"/>
              </a:gs>
            </a:gsLst>
            <a:lin ang="5400000"/>
          </a:gradFill>
        </p:spPr>
        <p:txBody>
          <a:bodyPr/>
          <a:lstStyle>
            <a:lvl1pPr>
              <a:spcBef>
                <a:spcPts val="3400"/>
              </a:spcBef>
              <a:defRPr b="1">
                <a:solidFill>
                  <a:srgbClr val="021EAA"/>
                </a:solidFill>
                <a:uFill>
                  <a:solidFill>
                    <a:srgbClr val="021EAA"/>
                  </a:solidFill>
                </a:uFill>
              </a:defRPr>
            </a:lvl1pPr>
          </a:lstStyle>
          <a:p>
            <a:r>
              <a:t>Title Text</a:t>
            </a:r>
          </a:p>
        </p:txBody>
      </p:sp>
      <p:sp>
        <p:nvSpPr>
          <p:cNvPr id="228" name="Body Level One…"/>
          <p:cNvSpPr txBox="1">
            <a:spLocks noGrp="1"/>
          </p:cNvSpPr>
          <p:nvPr>
            <p:ph type="body" idx="1"/>
          </p:nvPr>
        </p:nvSpPr>
        <p:spPr>
          <a:xfrm>
            <a:off x="3657600" y="2438400"/>
            <a:ext cx="17221200" cy="11277600"/>
          </a:xfrm>
          <a:prstGeom prst="rect">
            <a:avLst/>
          </a:prstGeom>
        </p:spPr>
        <p:txBody>
          <a:bodyPr/>
          <a:lstStyle>
            <a:lvl1pPr marL="767080" algn="just">
              <a:spcBef>
                <a:spcPts val="2600"/>
              </a:spcBef>
              <a:buSzTx/>
              <a:buNone/>
              <a:defRPr sz="5600">
                <a:latin typeface="Arial"/>
                <a:ea typeface="Arial"/>
                <a:cs typeface="Arial"/>
                <a:sym typeface="Arial"/>
              </a:defRPr>
            </a:lvl1pPr>
            <a:lvl2pPr algn="just">
              <a:spcBef>
                <a:spcPts val="2600"/>
              </a:spcBef>
              <a:defRPr b="1"/>
            </a:lvl2p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xfrm>
            <a:off x="11779249" y="12954000"/>
            <a:ext cx="825501" cy="875804"/>
          </a:xfrm>
          <a:prstGeom prst="rect">
            <a:avLst/>
          </a:prstGeom>
        </p:spPr>
        <p:txBody>
          <a:bodyPr/>
          <a:lstStyle>
            <a:lvl1pPr>
              <a:defRPr sz="4800"/>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myppt">
    <p:bg>
      <p:bgPr>
        <a:gradFill flip="none" rotWithShape="1">
          <a:gsLst>
            <a:gs pos="0">
              <a:srgbClr val="0433FF"/>
            </a:gs>
            <a:gs pos="100000">
              <a:srgbClr val="011689"/>
            </a:gs>
          </a:gsLst>
          <a:lin ang="16200000" scaled="0"/>
        </a:gradFill>
        <a:effectLst/>
      </p:bgPr>
    </p:bg>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3048000" y="0"/>
            <a:ext cx="18288000" cy="1981200"/>
          </a:xfrm>
          <a:prstGeom prst="rect">
            <a:avLst/>
          </a:prstGeom>
          <a:gradFill>
            <a:gsLst>
              <a:gs pos="0">
                <a:srgbClr val="008889"/>
              </a:gs>
              <a:gs pos="50000">
                <a:srgbClr val="00FDFF"/>
              </a:gs>
              <a:gs pos="100000">
                <a:srgbClr val="008889"/>
              </a:gs>
            </a:gsLst>
            <a:lin ang="16200000"/>
          </a:gradFill>
        </p:spPr>
        <p:txBody>
          <a:bodyPr/>
          <a:lstStyle>
            <a:lvl1pPr>
              <a:spcBef>
                <a:spcPts val="3400"/>
              </a:spcBef>
              <a:defRPr b="1">
                <a:solidFill>
                  <a:srgbClr val="021EAA"/>
                </a:solidFill>
                <a:uFill>
                  <a:solidFill>
                    <a:srgbClr val="021EAA"/>
                  </a:solidFill>
                </a:uFill>
              </a:defRPr>
            </a:lvl1pPr>
          </a:lstStyle>
          <a:p>
            <a:r>
              <a:t>Title Text</a:t>
            </a:r>
          </a:p>
        </p:txBody>
      </p:sp>
      <p:sp>
        <p:nvSpPr>
          <p:cNvPr id="255" name="Body Level One…"/>
          <p:cNvSpPr txBox="1">
            <a:spLocks noGrp="1"/>
          </p:cNvSpPr>
          <p:nvPr>
            <p:ph type="body" idx="1"/>
          </p:nvPr>
        </p:nvSpPr>
        <p:spPr>
          <a:xfrm>
            <a:off x="3657600" y="2438400"/>
            <a:ext cx="17221200" cy="11277600"/>
          </a:xfrm>
          <a:prstGeom prst="rect">
            <a:avLst/>
          </a:prstGeom>
        </p:spPr>
        <p:txBody>
          <a:bodyPr/>
          <a:lstStyle>
            <a:lvl1pPr marL="767080" algn="just">
              <a:spcBef>
                <a:spcPts val="2600"/>
              </a:spcBef>
              <a:buSzTx/>
              <a:buNone/>
              <a:defRPr sz="5600">
                <a:latin typeface="Arial"/>
                <a:ea typeface="Arial"/>
                <a:cs typeface="Arial"/>
                <a:sym typeface="Arial"/>
              </a:defRPr>
            </a:lvl1pPr>
            <a:lvl2pPr algn="just">
              <a:spcBef>
                <a:spcPts val="2600"/>
              </a:spcBef>
              <a:defRPr b="1"/>
            </a:lvl2p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prstGeom prst="rect">
            <a:avLst/>
          </a:prstGeom>
        </p:spPr>
        <p:txBody>
          <a:bodyPr/>
          <a:lstStyle>
            <a:lvl1pPr defTabSz="1168400"/>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 No Graphics">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419600" y="3657600"/>
            <a:ext cx="15544800" cy="4114800"/>
          </a:xfrm>
          <a:prstGeom prst="rect">
            <a:avLst/>
          </a:prstGeom>
        </p:spPr>
        <p:txBody>
          <a:bodyPr/>
          <a:lstStyle/>
          <a:p>
            <a:r>
              <a:t>Title Text</a:t>
            </a:r>
          </a:p>
        </p:txBody>
      </p:sp>
      <p:sp>
        <p:nvSpPr>
          <p:cNvPr id="39" name="Body Level One…"/>
          <p:cNvSpPr txBox="1">
            <a:spLocks noGrp="1"/>
          </p:cNvSpPr>
          <p:nvPr>
            <p:ph type="body" sz="half" idx="1"/>
          </p:nvPr>
        </p:nvSpPr>
        <p:spPr>
          <a:xfrm>
            <a:off x="5791200" y="7772400"/>
            <a:ext cx="12801600" cy="5943600"/>
          </a:xfrm>
          <a:prstGeom prst="rect">
            <a:avLst/>
          </a:prstGeom>
        </p:spPr>
        <p:txBody>
          <a:bodyPr/>
          <a:lstStyle>
            <a:lvl1pPr marL="81279" indent="0" algn="ctr">
              <a:buSzTx/>
              <a:buNone/>
            </a:lvl1pPr>
            <a:lvl2pPr marL="995680" indent="0" algn="ctr">
              <a:buSzTx/>
              <a:buNone/>
            </a:lvl2pPr>
            <a:lvl3pPr marL="1910079" indent="0" algn="ctr">
              <a:buSzTx/>
              <a:buNone/>
            </a:lvl3pPr>
            <a:lvl4pPr marL="2824479" indent="0" algn="ctr">
              <a:buSzTx/>
              <a:buNone/>
            </a:lvl4pPr>
            <a:lvl5pPr marL="3738879" indent="0" algn="ctr">
              <a:buSzTx/>
              <a:buNone/>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11779249" y="12954000"/>
            <a:ext cx="825501" cy="875804"/>
          </a:xfrm>
          <a:prstGeom prst="rect">
            <a:avLst/>
          </a:prstGeom>
        </p:spPr>
        <p:txBody>
          <a:bodyPr/>
          <a:lstStyle>
            <a:lvl1pPr>
              <a:defRPr sz="4800"/>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3_Default Design">
    <p:bg>
      <p:bgPr>
        <a:solidFill>
          <a:srgbClr val="000000"/>
        </a:solidFill>
        <a:effectLst/>
      </p:bgPr>
    </p:bg>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p>
            <a:r>
              <a:t>Title Text</a:t>
            </a:r>
          </a:p>
        </p:txBody>
      </p:sp>
      <p:sp>
        <p:nvSpPr>
          <p:cNvPr id="6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3_Default Design - No Graphics">
    <p:spTree>
      <p:nvGrpSpPr>
        <p:cNvPr id="1" name=""/>
        <p:cNvGrpSpPr/>
        <p:nvPr/>
      </p:nvGrpSpPr>
      <p:grpSpPr>
        <a:xfrm>
          <a:off x="0" y="0"/>
          <a:ext cx="0" cy="0"/>
          <a:chOff x="0" y="0"/>
          <a:chExt cx="0" cy="0"/>
        </a:xfrm>
      </p:grpSpPr>
      <p:sp>
        <p:nvSpPr>
          <p:cNvPr id="74" name="Title Text"/>
          <p:cNvSpPr txBox="1">
            <a:spLocks noGrp="1"/>
          </p:cNvSpPr>
          <p:nvPr>
            <p:ph type="title"/>
          </p:nvPr>
        </p:nvSpPr>
        <p:spPr>
          <a:prstGeom prst="rect">
            <a:avLst/>
          </a:prstGeom>
        </p:spPr>
        <p:txBody>
          <a:bodyPr/>
          <a:lstStyle/>
          <a:p>
            <a:r>
              <a:t>Title Text</a:t>
            </a:r>
          </a:p>
        </p:txBody>
      </p:sp>
      <p:sp>
        <p:nvSpPr>
          <p:cNvPr id="7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11779249" y="12954000"/>
            <a:ext cx="825501" cy="875804"/>
          </a:xfrm>
          <a:prstGeom prst="rect">
            <a:avLst/>
          </a:prstGeom>
        </p:spPr>
        <p:txBody>
          <a:bodyPr/>
          <a:lstStyle>
            <a:lvl1pPr>
              <a:defRPr sz="4800"/>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83" name="Title Text"/>
          <p:cNvSpPr txBox="1">
            <a:spLocks noGrp="1"/>
          </p:cNvSpPr>
          <p:nvPr>
            <p:ph type="title"/>
          </p:nvPr>
        </p:nvSpPr>
        <p:spPr>
          <a:xfrm>
            <a:off x="4419600" y="3657600"/>
            <a:ext cx="15544800" cy="4114800"/>
          </a:xfrm>
          <a:prstGeom prst="rect">
            <a:avLst/>
          </a:prstGeom>
        </p:spPr>
        <p:txBody>
          <a:bodyPr/>
          <a:lstStyle/>
          <a:p>
            <a:r>
              <a:t>Title Text</a:t>
            </a:r>
          </a:p>
        </p:txBody>
      </p:sp>
      <p:sp>
        <p:nvSpPr>
          <p:cNvPr id="84" name="Body Level One…"/>
          <p:cNvSpPr txBox="1">
            <a:spLocks noGrp="1"/>
          </p:cNvSpPr>
          <p:nvPr>
            <p:ph type="body" sz="half" idx="1"/>
          </p:nvPr>
        </p:nvSpPr>
        <p:spPr>
          <a:xfrm>
            <a:off x="5791200" y="7772400"/>
            <a:ext cx="12801600" cy="5943600"/>
          </a:xfrm>
          <a:prstGeom prst="rect">
            <a:avLst/>
          </a:prstGeom>
        </p:spPr>
        <p:txBody>
          <a:bodyPr/>
          <a:lstStyle>
            <a:lvl1pPr marL="81279" indent="0" algn="ctr">
              <a:buSzTx/>
              <a:buNone/>
            </a:lvl1pPr>
            <a:lvl2pPr marL="995680" indent="0" algn="ctr">
              <a:buSzTx/>
              <a:buNone/>
            </a:lvl2pPr>
            <a:lvl3pPr marL="1910079" indent="0" algn="ctr">
              <a:buSzTx/>
              <a:buNone/>
            </a:lvl3pPr>
            <a:lvl4pPr marL="2824479" indent="0" algn="ctr">
              <a:buSzTx/>
              <a:buNone/>
            </a:lvl4pPr>
            <a:lvl5pPr marL="3738879" indent="0" algn="ctr">
              <a:buSzTx/>
              <a:buNone/>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Subtitle - No Graphics">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419600" y="3657600"/>
            <a:ext cx="15544800" cy="4114800"/>
          </a:xfrm>
          <a:prstGeom prst="rect">
            <a:avLst/>
          </a:prstGeom>
        </p:spPr>
        <p:txBody>
          <a:bodyPr/>
          <a:lstStyle/>
          <a:p>
            <a:r>
              <a:t>Title Text</a:t>
            </a:r>
          </a:p>
        </p:txBody>
      </p:sp>
      <p:sp>
        <p:nvSpPr>
          <p:cNvPr id="93" name="Body Level One…"/>
          <p:cNvSpPr txBox="1">
            <a:spLocks noGrp="1"/>
          </p:cNvSpPr>
          <p:nvPr>
            <p:ph type="body" sz="half" idx="1"/>
          </p:nvPr>
        </p:nvSpPr>
        <p:spPr>
          <a:xfrm>
            <a:off x="5791200" y="7772400"/>
            <a:ext cx="12801600" cy="5943600"/>
          </a:xfrm>
          <a:prstGeom prst="rect">
            <a:avLst/>
          </a:prstGeom>
        </p:spPr>
        <p:txBody>
          <a:bodyPr/>
          <a:lstStyle>
            <a:lvl1pPr marL="81279" indent="0" algn="ctr">
              <a:buSzTx/>
              <a:buNone/>
            </a:lvl1pPr>
            <a:lvl2pPr marL="995680" indent="0" algn="ctr">
              <a:buSzTx/>
              <a:buNone/>
            </a:lvl2pPr>
            <a:lvl3pPr marL="1910079" indent="0" algn="ctr">
              <a:buSzTx/>
              <a:buNone/>
            </a:lvl3pPr>
            <a:lvl4pPr marL="2824479" indent="0" algn="ctr">
              <a:buSzTx/>
              <a:buNone/>
            </a:lvl4pPr>
            <a:lvl5pPr marL="3738879" indent="0" algn="ctr">
              <a:buSzTx/>
              <a:buNone/>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11779249" y="12954000"/>
            <a:ext cx="825501" cy="875804"/>
          </a:xfrm>
          <a:prstGeom prst="rect">
            <a:avLst/>
          </a:prstGeom>
        </p:spPr>
        <p:txBody>
          <a:bodyPr/>
          <a:lstStyle>
            <a:lvl1pPr>
              <a:defRPr sz="4800"/>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_Default Design">
    <p:bg>
      <p:bgPr>
        <a:gradFill flip="none" rotWithShape="1">
          <a:gsLst>
            <a:gs pos="0">
              <a:srgbClr val="0433FF"/>
            </a:gs>
            <a:gs pos="100000">
              <a:srgbClr val="011689"/>
            </a:gs>
          </a:gsLst>
          <a:lin ang="16200000" scaled="0"/>
        </a:grad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p>
            <a:r>
              <a:t>Title Text</a:t>
            </a:r>
          </a:p>
        </p:txBody>
      </p:sp>
      <p:sp>
        <p:nvSpPr>
          <p:cNvPr id="11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copy 2">
    <p:bg>
      <p:bgPr>
        <a:gradFill flip="none" rotWithShape="1">
          <a:gsLst>
            <a:gs pos="0">
              <a:srgbClr val="0433FF"/>
            </a:gs>
            <a:gs pos="100000">
              <a:srgbClr val="011689"/>
            </a:gs>
          </a:gsLst>
          <a:lin ang="16200000" scaled="0"/>
        </a:grad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prstGeom prst="rect">
            <a:avLst/>
          </a:prstGeom>
        </p:spPr>
        <p:txBody>
          <a:bodyPr/>
          <a:lstStyle/>
          <a:p>
            <a:r>
              <a:t>Title Text</a:t>
            </a:r>
          </a:p>
        </p:txBody>
      </p:sp>
      <p:sp>
        <p:nvSpPr>
          <p:cNvPr id="1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copy 3">
    <p:bg>
      <p:bgPr>
        <a:gradFill flip="none" rotWithShape="1">
          <a:gsLst>
            <a:gs pos="0">
              <a:srgbClr val="0433FF"/>
            </a:gs>
            <a:gs pos="100000">
              <a:srgbClr val="011689"/>
            </a:gs>
          </a:gsLst>
          <a:lin ang="16200000" scaled="0"/>
        </a:grad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prstGeom prst="rect">
            <a:avLst/>
          </a:prstGeom>
        </p:spPr>
        <p:txBody>
          <a:bodyPr/>
          <a:lstStyle/>
          <a:p>
            <a:r>
              <a:t>Title Text</a:t>
            </a:r>
          </a:p>
        </p:txBody>
      </p:sp>
      <p:sp>
        <p:nvSpPr>
          <p:cNvPr id="14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21EAA"/>
            </a:gs>
            <a:gs pos="100000">
              <a:srgbClr val="000A58"/>
            </a:gs>
          </a:gsLst>
          <a:lin ang="16200000" scaled="0"/>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419600" y="762000"/>
            <a:ext cx="15544800" cy="3200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nchor="ctr"/>
          <a:lstStyle/>
          <a:p>
            <a:r>
              <a:t>Title Text</a:t>
            </a:r>
          </a:p>
        </p:txBody>
      </p:sp>
      <p:sp>
        <p:nvSpPr>
          <p:cNvPr id="3" name="Body Level One…"/>
          <p:cNvSpPr txBox="1">
            <a:spLocks noGrp="1"/>
          </p:cNvSpPr>
          <p:nvPr>
            <p:ph type="body" idx="1"/>
          </p:nvPr>
        </p:nvSpPr>
        <p:spPr>
          <a:xfrm>
            <a:off x="4419600" y="3962400"/>
            <a:ext cx="15544800" cy="9753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lstStyle>
            <a:lvl2pPr marL="1069339" indent="-571499">
              <a:spcBef>
                <a:spcPts val="1200"/>
              </a:spcBef>
              <a:buChar char="–"/>
              <a:defRPr sz="5600"/>
            </a:lvl2pPr>
            <a:lvl3pPr marL="1412239" indent="-457200">
              <a:spcBef>
                <a:spcPts val="1000"/>
              </a:spcBef>
              <a:defRPr sz="4800"/>
            </a:lvl3pPr>
            <a:lvl4pPr marL="1869439" indent="-457200">
              <a:spcBef>
                <a:spcPts val="900"/>
              </a:spcBef>
              <a:buChar char="–"/>
              <a:defRPr sz="4000"/>
            </a:lvl4pPr>
            <a:lvl5pPr marL="2326639" indent="-457200">
              <a:spcBef>
                <a:spcPts val="900"/>
              </a:spcBef>
              <a:buChar char="»"/>
              <a:defRPr sz="4000"/>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7773649" y="12496800"/>
            <a:ext cx="571501" cy="594494"/>
          </a:xfrm>
          <a:prstGeom prst="rect">
            <a:avLst/>
          </a:prstGeom>
          <a:ln w="25400">
            <a:miter lim="400000"/>
          </a:ln>
        </p:spPr>
        <p:txBody>
          <a:bodyPr wrap="none" lIns="101600" tIns="101600" rIns="101600" bIns="101600">
            <a:spAutoFit/>
          </a:bodyPr>
          <a:lstStyle>
            <a:lvl1pPr algn="ctr">
              <a:defRPr sz="2800">
                <a:solidFill>
                  <a:srgbClr val="FFFFFF"/>
                </a:solidFill>
                <a:uFill>
                  <a:solidFill>
                    <a:srgbClr val="FFFFFF"/>
                  </a:solidFill>
                </a:uFill>
                <a:latin typeface="+mn-lt"/>
                <a:ea typeface="+mn-ea"/>
                <a:cs typeface="+mn-cs"/>
                <a:sym typeface="Times New Roman"/>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5" r:id="rId3"/>
    <p:sldLayoutId id="2147483656" r:id="rId4"/>
    <p:sldLayoutId id="2147483657" r:id="rId5"/>
    <p:sldLayoutId id="2147483658" r:id="rId6"/>
    <p:sldLayoutId id="2147483660" r:id="rId7"/>
    <p:sldLayoutId id="2147483663" r:id="rId8"/>
    <p:sldLayoutId id="2147483664"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6" r:id="rId18"/>
  </p:sldLayoutIdLst>
  <p:transition spd="med"/>
  <p:txStyles>
    <p:titleStyle>
      <a:lvl1pPr marL="81279" marR="81279" indent="0" algn="ctr" defTabSz="1828800" rtl="0" latinLnBrk="0">
        <a:lnSpc>
          <a:spcPct val="100000"/>
        </a:lnSpc>
        <a:spcBef>
          <a:spcPts val="0"/>
        </a:spcBef>
        <a:spcAft>
          <a:spcPts val="0"/>
        </a:spcAft>
        <a:buClrTx/>
        <a:buSzTx/>
        <a:buFontTx/>
        <a:buNone/>
        <a:tabLst/>
        <a:defRPr sz="8800" b="0" i="0" u="none" strike="noStrike" cap="none" spc="0" baseline="0">
          <a:solidFill>
            <a:srgbClr val="FFFB00"/>
          </a:solidFill>
          <a:uFill>
            <a:solidFill>
              <a:srgbClr val="FFFB00"/>
            </a:solidFill>
          </a:uFill>
          <a:latin typeface="+mn-lt"/>
          <a:ea typeface="+mn-ea"/>
          <a:cs typeface="+mn-cs"/>
          <a:sym typeface="Times New Roman"/>
        </a:defRPr>
      </a:lvl1pPr>
      <a:lvl2pPr marL="81279" marR="81279" indent="228600" algn="ctr" defTabSz="1828800" rtl="0" latinLnBrk="0">
        <a:lnSpc>
          <a:spcPct val="100000"/>
        </a:lnSpc>
        <a:spcBef>
          <a:spcPts val="0"/>
        </a:spcBef>
        <a:spcAft>
          <a:spcPts val="0"/>
        </a:spcAft>
        <a:buClrTx/>
        <a:buSzTx/>
        <a:buFontTx/>
        <a:buNone/>
        <a:tabLst/>
        <a:defRPr sz="8800" b="0" i="0" u="none" strike="noStrike" cap="none" spc="0" baseline="0">
          <a:solidFill>
            <a:srgbClr val="FFFB00"/>
          </a:solidFill>
          <a:uFill>
            <a:solidFill>
              <a:srgbClr val="FFFB00"/>
            </a:solidFill>
          </a:uFill>
          <a:latin typeface="+mn-lt"/>
          <a:ea typeface="+mn-ea"/>
          <a:cs typeface="+mn-cs"/>
          <a:sym typeface="Times New Roman"/>
        </a:defRPr>
      </a:lvl2pPr>
      <a:lvl3pPr marL="81279" marR="81279" indent="457200" algn="ctr" defTabSz="1828800" rtl="0" latinLnBrk="0">
        <a:lnSpc>
          <a:spcPct val="100000"/>
        </a:lnSpc>
        <a:spcBef>
          <a:spcPts val="0"/>
        </a:spcBef>
        <a:spcAft>
          <a:spcPts val="0"/>
        </a:spcAft>
        <a:buClrTx/>
        <a:buSzTx/>
        <a:buFontTx/>
        <a:buNone/>
        <a:tabLst/>
        <a:defRPr sz="8800" b="0" i="0" u="none" strike="noStrike" cap="none" spc="0" baseline="0">
          <a:solidFill>
            <a:srgbClr val="FFFB00"/>
          </a:solidFill>
          <a:uFill>
            <a:solidFill>
              <a:srgbClr val="FFFB00"/>
            </a:solidFill>
          </a:uFill>
          <a:latin typeface="+mn-lt"/>
          <a:ea typeface="+mn-ea"/>
          <a:cs typeface="+mn-cs"/>
          <a:sym typeface="Times New Roman"/>
        </a:defRPr>
      </a:lvl3pPr>
      <a:lvl4pPr marL="81279" marR="81279" indent="685800" algn="ctr" defTabSz="1828800" rtl="0" latinLnBrk="0">
        <a:lnSpc>
          <a:spcPct val="100000"/>
        </a:lnSpc>
        <a:spcBef>
          <a:spcPts val="0"/>
        </a:spcBef>
        <a:spcAft>
          <a:spcPts val="0"/>
        </a:spcAft>
        <a:buClrTx/>
        <a:buSzTx/>
        <a:buFontTx/>
        <a:buNone/>
        <a:tabLst/>
        <a:defRPr sz="8800" b="0" i="0" u="none" strike="noStrike" cap="none" spc="0" baseline="0">
          <a:solidFill>
            <a:srgbClr val="FFFB00"/>
          </a:solidFill>
          <a:uFill>
            <a:solidFill>
              <a:srgbClr val="FFFB00"/>
            </a:solidFill>
          </a:uFill>
          <a:latin typeface="+mn-lt"/>
          <a:ea typeface="+mn-ea"/>
          <a:cs typeface="+mn-cs"/>
          <a:sym typeface="Times New Roman"/>
        </a:defRPr>
      </a:lvl4pPr>
      <a:lvl5pPr marL="81279" marR="81279" indent="914400" algn="ctr" defTabSz="1828800" rtl="0" latinLnBrk="0">
        <a:lnSpc>
          <a:spcPct val="100000"/>
        </a:lnSpc>
        <a:spcBef>
          <a:spcPts val="0"/>
        </a:spcBef>
        <a:spcAft>
          <a:spcPts val="0"/>
        </a:spcAft>
        <a:buClrTx/>
        <a:buSzTx/>
        <a:buFontTx/>
        <a:buNone/>
        <a:tabLst/>
        <a:defRPr sz="8800" b="0" i="0" u="none" strike="noStrike" cap="none" spc="0" baseline="0">
          <a:solidFill>
            <a:srgbClr val="FFFB00"/>
          </a:solidFill>
          <a:uFill>
            <a:solidFill>
              <a:srgbClr val="FFFB00"/>
            </a:solidFill>
          </a:uFill>
          <a:latin typeface="+mn-lt"/>
          <a:ea typeface="+mn-ea"/>
          <a:cs typeface="+mn-cs"/>
          <a:sym typeface="Times New Roman"/>
        </a:defRPr>
      </a:lvl5pPr>
      <a:lvl6pPr marL="81279" marR="81279" indent="1143000" algn="ctr" defTabSz="1828800" rtl="0" latinLnBrk="0">
        <a:lnSpc>
          <a:spcPct val="100000"/>
        </a:lnSpc>
        <a:spcBef>
          <a:spcPts val="0"/>
        </a:spcBef>
        <a:spcAft>
          <a:spcPts val="0"/>
        </a:spcAft>
        <a:buClrTx/>
        <a:buSzTx/>
        <a:buFontTx/>
        <a:buNone/>
        <a:tabLst/>
        <a:defRPr sz="8800" b="0" i="0" u="none" strike="noStrike" cap="none" spc="0" baseline="0">
          <a:solidFill>
            <a:srgbClr val="FFFB00"/>
          </a:solidFill>
          <a:uFill>
            <a:solidFill>
              <a:srgbClr val="FFFB00"/>
            </a:solidFill>
          </a:uFill>
          <a:latin typeface="+mn-lt"/>
          <a:ea typeface="+mn-ea"/>
          <a:cs typeface="+mn-cs"/>
          <a:sym typeface="Times New Roman"/>
        </a:defRPr>
      </a:lvl6pPr>
      <a:lvl7pPr marL="81279" marR="81279" indent="1371600" algn="ctr" defTabSz="1828800" rtl="0" latinLnBrk="0">
        <a:lnSpc>
          <a:spcPct val="100000"/>
        </a:lnSpc>
        <a:spcBef>
          <a:spcPts val="0"/>
        </a:spcBef>
        <a:spcAft>
          <a:spcPts val="0"/>
        </a:spcAft>
        <a:buClrTx/>
        <a:buSzTx/>
        <a:buFontTx/>
        <a:buNone/>
        <a:tabLst/>
        <a:defRPr sz="8800" b="0" i="0" u="none" strike="noStrike" cap="none" spc="0" baseline="0">
          <a:solidFill>
            <a:srgbClr val="FFFB00"/>
          </a:solidFill>
          <a:uFill>
            <a:solidFill>
              <a:srgbClr val="FFFB00"/>
            </a:solidFill>
          </a:uFill>
          <a:latin typeface="+mn-lt"/>
          <a:ea typeface="+mn-ea"/>
          <a:cs typeface="+mn-cs"/>
          <a:sym typeface="Times New Roman"/>
        </a:defRPr>
      </a:lvl7pPr>
      <a:lvl8pPr marL="81279" marR="81279" indent="1600199" algn="ctr" defTabSz="1828800" rtl="0" latinLnBrk="0">
        <a:lnSpc>
          <a:spcPct val="100000"/>
        </a:lnSpc>
        <a:spcBef>
          <a:spcPts val="0"/>
        </a:spcBef>
        <a:spcAft>
          <a:spcPts val="0"/>
        </a:spcAft>
        <a:buClrTx/>
        <a:buSzTx/>
        <a:buFontTx/>
        <a:buNone/>
        <a:tabLst/>
        <a:defRPr sz="8800" b="0" i="0" u="none" strike="noStrike" cap="none" spc="0" baseline="0">
          <a:solidFill>
            <a:srgbClr val="FFFB00"/>
          </a:solidFill>
          <a:uFill>
            <a:solidFill>
              <a:srgbClr val="FFFB00"/>
            </a:solidFill>
          </a:uFill>
          <a:latin typeface="+mn-lt"/>
          <a:ea typeface="+mn-ea"/>
          <a:cs typeface="+mn-cs"/>
          <a:sym typeface="Times New Roman"/>
        </a:defRPr>
      </a:lvl8pPr>
      <a:lvl9pPr marL="81279" marR="81279" indent="1828800" algn="ctr" defTabSz="1828800" rtl="0" latinLnBrk="0">
        <a:lnSpc>
          <a:spcPct val="100000"/>
        </a:lnSpc>
        <a:spcBef>
          <a:spcPts val="0"/>
        </a:spcBef>
        <a:spcAft>
          <a:spcPts val="0"/>
        </a:spcAft>
        <a:buClrTx/>
        <a:buSzTx/>
        <a:buFontTx/>
        <a:buNone/>
        <a:tabLst/>
        <a:defRPr sz="8800" b="0" i="0" u="none" strike="noStrike" cap="none" spc="0" baseline="0">
          <a:solidFill>
            <a:srgbClr val="FFFB00"/>
          </a:solidFill>
          <a:uFill>
            <a:solidFill>
              <a:srgbClr val="FFFB00"/>
            </a:solidFill>
          </a:uFill>
          <a:latin typeface="+mn-lt"/>
          <a:ea typeface="+mn-ea"/>
          <a:cs typeface="+mn-cs"/>
          <a:sym typeface="Times New Roman"/>
        </a:defRPr>
      </a:lvl9pPr>
    </p:titleStyle>
    <p:bodyStyle>
      <a:lvl1pPr marL="726440" marR="81279" indent="-685800" algn="l" defTabSz="1828800" rtl="0" latinLnBrk="0">
        <a:lnSpc>
          <a:spcPct val="100000"/>
        </a:lnSpc>
        <a:spcBef>
          <a:spcPts val="1400"/>
        </a:spcBef>
        <a:spcAft>
          <a:spcPts val="0"/>
        </a:spcAft>
        <a:buClrTx/>
        <a:buSzPct val="100000"/>
        <a:buFontTx/>
        <a:buChar char="•"/>
        <a:tabLst/>
        <a:defRPr sz="6400" b="0" i="0" u="none" strike="noStrike" cap="none" spc="0" baseline="0">
          <a:solidFill>
            <a:srgbClr val="FFFFFF"/>
          </a:solidFill>
          <a:uFill>
            <a:solidFill>
              <a:srgbClr val="FFFFFF"/>
            </a:solidFill>
          </a:uFill>
          <a:latin typeface="+mn-lt"/>
          <a:ea typeface="+mn-ea"/>
          <a:cs typeface="+mn-cs"/>
          <a:sym typeface="Times New Roman"/>
        </a:defRPr>
      </a:lvl1pPr>
      <a:lvl2pPr marL="1150982" marR="81279" indent="-653142" algn="l" defTabSz="1828800" rtl="0" latinLnBrk="0">
        <a:lnSpc>
          <a:spcPct val="100000"/>
        </a:lnSpc>
        <a:spcBef>
          <a:spcPts val="1400"/>
        </a:spcBef>
        <a:spcAft>
          <a:spcPts val="0"/>
        </a:spcAft>
        <a:buClrTx/>
        <a:buSzPct val="100000"/>
        <a:buFontTx/>
        <a:buChar char="•"/>
        <a:tabLst/>
        <a:defRPr sz="6400" b="0" i="0" u="none" strike="noStrike" cap="none" spc="0" baseline="0">
          <a:solidFill>
            <a:srgbClr val="FFFFFF"/>
          </a:solidFill>
          <a:uFill>
            <a:solidFill>
              <a:srgbClr val="FFFFFF"/>
            </a:solidFill>
          </a:uFill>
          <a:latin typeface="+mn-lt"/>
          <a:ea typeface="+mn-ea"/>
          <a:cs typeface="+mn-cs"/>
          <a:sym typeface="Times New Roman"/>
        </a:defRPr>
      </a:lvl2pPr>
      <a:lvl3pPr marL="1564639" marR="81279" indent="-609600" algn="l" defTabSz="1828800" rtl="0" latinLnBrk="0">
        <a:lnSpc>
          <a:spcPct val="100000"/>
        </a:lnSpc>
        <a:spcBef>
          <a:spcPts val="1400"/>
        </a:spcBef>
        <a:spcAft>
          <a:spcPts val="0"/>
        </a:spcAft>
        <a:buClrTx/>
        <a:buSzPct val="100000"/>
        <a:buFontTx/>
        <a:buChar char="•"/>
        <a:tabLst/>
        <a:defRPr sz="6400" b="0" i="0" u="none" strike="noStrike" cap="none" spc="0" baseline="0">
          <a:solidFill>
            <a:srgbClr val="FFFFFF"/>
          </a:solidFill>
          <a:uFill>
            <a:solidFill>
              <a:srgbClr val="FFFFFF"/>
            </a:solidFill>
          </a:uFill>
          <a:latin typeface="+mn-lt"/>
          <a:ea typeface="+mn-ea"/>
          <a:cs typeface="+mn-cs"/>
          <a:sym typeface="Times New Roman"/>
        </a:defRPr>
      </a:lvl3pPr>
      <a:lvl4pPr marL="2143759" marR="81279" indent="-731519" algn="l" defTabSz="1828800" rtl="0" latinLnBrk="0">
        <a:lnSpc>
          <a:spcPct val="100000"/>
        </a:lnSpc>
        <a:spcBef>
          <a:spcPts val="1400"/>
        </a:spcBef>
        <a:spcAft>
          <a:spcPts val="0"/>
        </a:spcAft>
        <a:buClrTx/>
        <a:buSzPct val="100000"/>
        <a:buFontTx/>
        <a:buChar char="•"/>
        <a:tabLst/>
        <a:defRPr sz="6400" b="0" i="0" u="none" strike="noStrike" cap="none" spc="0" baseline="0">
          <a:solidFill>
            <a:srgbClr val="FFFFFF"/>
          </a:solidFill>
          <a:uFill>
            <a:solidFill>
              <a:srgbClr val="FFFFFF"/>
            </a:solidFill>
          </a:uFill>
          <a:latin typeface="+mn-lt"/>
          <a:ea typeface="+mn-ea"/>
          <a:cs typeface="+mn-cs"/>
          <a:sym typeface="Times New Roman"/>
        </a:defRPr>
      </a:lvl4pPr>
      <a:lvl5pPr marL="2600959" marR="81279" indent="-731519" algn="l" defTabSz="1828800" rtl="0" latinLnBrk="0">
        <a:lnSpc>
          <a:spcPct val="100000"/>
        </a:lnSpc>
        <a:spcBef>
          <a:spcPts val="1400"/>
        </a:spcBef>
        <a:spcAft>
          <a:spcPts val="0"/>
        </a:spcAft>
        <a:buClrTx/>
        <a:buSzPct val="100000"/>
        <a:buFontTx/>
        <a:buChar char="•"/>
        <a:tabLst/>
        <a:defRPr sz="6400" b="0" i="0" u="none" strike="noStrike" cap="none" spc="0" baseline="0">
          <a:solidFill>
            <a:srgbClr val="FFFFFF"/>
          </a:solidFill>
          <a:uFill>
            <a:solidFill>
              <a:srgbClr val="FFFFFF"/>
            </a:solidFill>
          </a:uFill>
          <a:latin typeface="+mn-lt"/>
          <a:ea typeface="+mn-ea"/>
          <a:cs typeface="+mn-cs"/>
          <a:sym typeface="Times New Roman"/>
        </a:defRPr>
      </a:lvl5pPr>
      <a:lvl6pPr marL="2600959" marR="81279" indent="-731519" algn="l" defTabSz="1828800" rtl="0" latinLnBrk="0">
        <a:lnSpc>
          <a:spcPct val="100000"/>
        </a:lnSpc>
        <a:spcBef>
          <a:spcPts val="1400"/>
        </a:spcBef>
        <a:spcAft>
          <a:spcPts val="0"/>
        </a:spcAft>
        <a:buClrTx/>
        <a:buSzPct val="100000"/>
        <a:buFontTx/>
        <a:buChar char="•"/>
        <a:tabLst/>
        <a:defRPr sz="6400" b="0" i="0" u="none" strike="noStrike" cap="none" spc="0" baseline="0">
          <a:solidFill>
            <a:srgbClr val="FFFFFF"/>
          </a:solidFill>
          <a:uFill>
            <a:solidFill>
              <a:srgbClr val="FFFFFF"/>
            </a:solidFill>
          </a:uFill>
          <a:latin typeface="+mn-lt"/>
          <a:ea typeface="+mn-ea"/>
          <a:cs typeface="+mn-cs"/>
          <a:sym typeface="Times New Roman"/>
        </a:defRPr>
      </a:lvl6pPr>
      <a:lvl7pPr marL="2600959" marR="81279" indent="-731519" algn="l" defTabSz="1828800" rtl="0" latinLnBrk="0">
        <a:lnSpc>
          <a:spcPct val="100000"/>
        </a:lnSpc>
        <a:spcBef>
          <a:spcPts val="1400"/>
        </a:spcBef>
        <a:spcAft>
          <a:spcPts val="0"/>
        </a:spcAft>
        <a:buClrTx/>
        <a:buSzPct val="100000"/>
        <a:buFontTx/>
        <a:buChar char="•"/>
        <a:tabLst/>
        <a:defRPr sz="6400" b="0" i="0" u="none" strike="noStrike" cap="none" spc="0" baseline="0">
          <a:solidFill>
            <a:srgbClr val="FFFFFF"/>
          </a:solidFill>
          <a:uFill>
            <a:solidFill>
              <a:srgbClr val="FFFFFF"/>
            </a:solidFill>
          </a:uFill>
          <a:latin typeface="+mn-lt"/>
          <a:ea typeface="+mn-ea"/>
          <a:cs typeface="+mn-cs"/>
          <a:sym typeface="Times New Roman"/>
        </a:defRPr>
      </a:lvl7pPr>
      <a:lvl8pPr marL="2600959" marR="81279" indent="-731519" algn="l" defTabSz="1828800" rtl="0" latinLnBrk="0">
        <a:lnSpc>
          <a:spcPct val="100000"/>
        </a:lnSpc>
        <a:spcBef>
          <a:spcPts val="1400"/>
        </a:spcBef>
        <a:spcAft>
          <a:spcPts val="0"/>
        </a:spcAft>
        <a:buClrTx/>
        <a:buSzPct val="100000"/>
        <a:buFontTx/>
        <a:buChar char="•"/>
        <a:tabLst/>
        <a:defRPr sz="6400" b="0" i="0" u="none" strike="noStrike" cap="none" spc="0" baseline="0">
          <a:solidFill>
            <a:srgbClr val="FFFFFF"/>
          </a:solidFill>
          <a:uFill>
            <a:solidFill>
              <a:srgbClr val="FFFFFF"/>
            </a:solidFill>
          </a:uFill>
          <a:latin typeface="+mn-lt"/>
          <a:ea typeface="+mn-ea"/>
          <a:cs typeface="+mn-cs"/>
          <a:sym typeface="Times New Roman"/>
        </a:defRPr>
      </a:lvl8pPr>
      <a:lvl9pPr marL="2600959" marR="81279" indent="-731519" algn="l" defTabSz="1828800" rtl="0" latinLnBrk="0">
        <a:lnSpc>
          <a:spcPct val="100000"/>
        </a:lnSpc>
        <a:spcBef>
          <a:spcPts val="1400"/>
        </a:spcBef>
        <a:spcAft>
          <a:spcPts val="0"/>
        </a:spcAft>
        <a:buClrTx/>
        <a:buSzPct val="100000"/>
        <a:buFontTx/>
        <a:buChar char="•"/>
        <a:tabLst/>
        <a:defRPr sz="6400" b="0" i="0" u="none" strike="noStrike" cap="none" spc="0" baseline="0">
          <a:solidFill>
            <a:srgbClr val="FFFFFF"/>
          </a:solidFill>
          <a:uFill>
            <a:solidFill>
              <a:srgbClr val="FFFFFF"/>
            </a:solidFill>
          </a:uFill>
          <a:latin typeface="+mn-lt"/>
          <a:ea typeface="+mn-ea"/>
          <a:cs typeface="+mn-cs"/>
          <a:sym typeface="Times New Roman"/>
        </a:defRPr>
      </a:lvl9pPr>
    </p:bodyStyle>
    <p:otherStyle>
      <a:lvl1pPr marL="0" marR="0" indent="0" algn="ctr" defTabSz="914400" latinLnBrk="0">
        <a:lnSpc>
          <a:spcPct val="100000"/>
        </a:lnSpc>
        <a:spcBef>
          <a:spcPts val="0"/>
        </a:spcBef>
        <a:spcAft>
          <a:spcPts val="0"/>
        </a:spcAft>
        <a:buClrTx/>
        <a:buSzTx/>
        <a:buFontTx/>
        <a:buNone/>
        <a:tabLst/>
        <a:defRPr sz="2800" b="0" i="0" u="none" strike="noStrike" cap="none" spc="0" baseline="0">
          <a:solidFill>
            <a:schemeClr val="tx1"/>
          </a:solidFill>
          <a:uFill>
            <a:solidFill>
              <a:srgbClr val="FFFFFF"/>
            </a:solidFill>
          </a:uFill>
          <a:latin typeface="+mn-lt"/>
          <a:ea typeface="+mn-ea"/>
          <a:cs typeface="+mn-cs"/>
          <a:sym typeface="Times New Roman"/>
        </a:defRPr>
      </a:lvl1pPr>
      <a:lvl2pPr marL="0" marR="0" indent="228600" algn="ctr" defTabSz="914400" latinLnBrk="0">
        <a:lnSpc>
          <a:spcPct val="100000"/>
        </a:lnSpc>
        <a:spcBef>
          <a:spcPts val="0"/>
        </a:spcBef>
        <a:spcAft>
          <a:spcPts val="0"/>
        </a:spcAft>
        <a:buClrTx/>
        <a:buSzTx/>
        <a:buFontTx/>
        <a:buNone/>
        <a:tabLst/>
        <a:defRPr sz="2800" b="0" i="0" u="none" strike="noStrike" cap="none" spc="0" baseline="0">
          <a:solidFill>
            <a:schemeClr val="tx1"/>
          </a:solidFill>
          <a:uFill>
            <a:solidFill>
              <a:srgbClr val="FFFFFF"/>
            </a:solidFill>
          </a:uFill>
          <a:latin typeface="+mn-lt"/>
          <a:ea typeface="+mn-ea"/>
          <a:cs typeface="+mn-cs"/>
          <a:sym typeface="Times New Roman"/>
        </a:defRPr>
      </a:lvl2pPr>
      <a:lvl3pPr marL="0" marR="0" indent="457200" algn="ctr" defTabSz="914400" latinLnBrk="0">
        <a:lnSpc>
          <a:spcPct val="100000"/>
        </a:lnSpc>
        <a:spcBef>
          <a:spcPts val="0"/>
        </a:spcBef>
        <a:spcAft>
          <a:spcPts val="0"/>
        </a:spcAft>
        <a:buClrTx/>
        <a:buSzTx/>
        <a:buFontTx/>
        <a:buNone/>
        <a:tabLst/>
        <a:defRPr sz="2800" b="0" i="0" u="none" strike="noStrike" cap="none" spc="0" baseline="0">
          <a:solidFill>
            <a:schemeClr val="tx1"/>
          </a:solidFill>
          <a:uFill>
            <a:solidFill>
              <a:srgbClr val="FFFFFF"/>
            </a:solidFill>
          </a:uFill>
          <a:latin typeface="+mn-lt"/>
          <a:ea typeface="+mn-ea"/>
          <a:cs typeface="+mn-cs"/>
          <a:sym typeface="Times New Roman"/>
        </a:defRPr>
      </a:lvl3pPr>
      <a:lvl4pPr marL="0" marR="0" indent="685800" algn="ctr" defTabSz="914400" latinLnBrk="0">
        <a:lnSpc>
          <a:spcPct val="100000"/>
        </a:lnSpc>
        <a:spcBef>
          <a:spcPts val="0"/>
        </a:spcBef>
        <a:spcAft>
          <a:spcPts val="0"/>
        </a:spcAft>
        <a:buClrTx/>
        <a:buSzTx/>
        <a:buFontTx/>
        <a:buNone/>
        <a:tabLst/>
        <a:defRPr sz="2800" b="0" i="0" u="none" strike="noStrike" cap="none" spc="0" baseline="0">
          <a:solidFill>
            <a:schemeClr val="tx1"/>
          </a:solidFill>
          <a:uFill>
            <a:solidFill>
              <a:srgbClr val="FFFFFF"/>
            </a:solidFill>
          </a:uFill>
          <a:latin typeface="+mn-lt"/>
          <a:ea typeface="+mn-ea"/>
          <a:cs typeface="+mn-cs"/>
          <a:sym typeface="Times New Roman"/>
        </a:defRPr>
      </a:lvl4pPr>
      <a:lvl5pPr marL="0" marR="0" indent="914400" algn="ctr" defTabSz="914400" latinLnBrk="0">
        <a:lnSpc>
          <a:spcPct val="100000"/>
        </a:lnSpc>
        <a:spcBef>
          <a:spcPts val="0"/>
        </a:spcBef>
        <a:spcAft>
          <a:spcPts val="0"/>
        </a:spcAft>
        <a:buClrTx/>
        <a:buSzTx/>
        <a:buFontTx/>
        <a:buNone/>
        <a:tabLst/>
        <a:defRPr sz="2800" b="0" i="0" u="none" strike="noStrike" cap="none" spc="0" baseline="0">
          <a:solidFill>
            <a:schemeClr val="tx1"/>
          </a:solidFill>
          <a:uFill>
            <a:solidFill>
              <a:srgbClr val="FFFFFF"/>
            </a:solidFill>
          </a:uFill>
          <a:latin typeface="+mn-lt"/>
          <a:ea typeface="+mn-ea"/>
          <a:cs typeface="+mn-cs"/>
          <a:sym typeface="Times New Roman"/>
        </a:defRPr>
      </a:lvl5pPr>
      <a:lvl6pPr marL="0" marR="0" indent="1143000" algn="ctr" defTabSz="914400" latinLnBrk="0">
        <a:lnSpc>
          <a:spcPct val="100000"/>
        </a:lnSpc>
        <a:spcBef>
          <a:spcPts val="0"/>
        </a:spcBef>
        <a:spcAft>
          <a:spcPts val="0"/>
        </a:spcAft>
        <a:buClrTx/>
        <a:buSzTx/>
        <a:buFontTx/>
        <a:buNone/>
        <a:tabLst/>
        <a:defRPr sz="2800" b="0" i="0" u="none" strike="noStrike" cap="none" spc="0" baseline="0">
          <a:solidFill>
            <a:schemeClr val="tx1"/>
          </a:solidFill>
          <a:uFill>
            <a:solidFill>
              <a:srgbClr val="FFFFFF"/>
            </a:solidFill>
          </a:uFill>
          <a:latin typeface="+mn-lt"/>
          <a:ea typeface="+mn-ea"/>
          <a:cs typeface="+mn-cs"/>
          <a:sym typeface="Times New Roman"/>
        </a:defRPr>
      </a:lvl6pPr>
      <a:lvl7pPr marL="0" marR="0" indent="1371600" algn="ctr" defTabSz="914400" latinLnBrk="0">
        <a:lnSpc>
          <a:spcPct val="100000"/>
        </a:lnSpc>
        <a:spcBef>
          <a:spcPts val="0"/>
        </a:spcBef>
        <a:spcAft>
          <a:spcPts val="0"/>
        </a:spcAft>
        <a:buClrTx/>
        <a:buSzTx/>
        <a:buFontTx/>
        <a:buNone/>
        <a:tabLst/>
        <a:defRPr sz="2800" b="0" i="0" u="none" strike="noStrike" cap="none" spc="0" baseline="0">
          <a:solidFill>
            <a:schemeClr val="tx1"/>
          </a:solidFill>
          <a:uFill>
            <a:solidFill>
              <a:srgbClr val="FFFFFF"/>
            </a:solidFill>
          </a:uFill>
          <a:latin typeface="+mn-lt"/>
          <a:ea typeface="+mn-ea"/>
          <a:cs typeface="+mn-cs"/>
          <a:sym typeface="Times New Roman"/>
        </a:defRPr>
      </a:lvl7pPr>
      <a:lvl8pPr marL="0" marR="0" indent="1600200" algn="ctr" defTabSz="914400" latinLnBrk="0">
        <a:lnSpc>
          <a:spcPct val="100000"/>
        </a:lnSpc>
        <a:spcBef>
          <a:spcPts val="0"/>
        </a:spcBef>
        <a:spcAft>
          <a:spcPts val="0"/>
        </a:spcAft>
        <a:buClrTx/>
        <a:buSzTx/>
        <a:buFontTx/>
        <a:buNone/>
        <a:tabLst/>
        <a:defRPr sz="2800" b="0" i="0" u="none" strike="noStrike" cap="none" spc="0" baseline="0">
          <a:solidFill>
            <a:schemeClr val="tx1"/>
          </a:solidFill>
          <a:uFill>
            <a:solidFill>
              <a:srgbClr val="FFFFFF"/>
            </a:solidFill>
          </a:uFill>
          <a:latin typeface="+mn-lt"/>
          <a:ea typeface="+mn-ea"/>
          <a:cs typeface="+mn-cs"/>
          <a:sym typeface="Times New Roman"/>
        </a:defRPr>
      </a:lvl8pPr>
      <a:lvl9pPr marL="0" marR="0" indent="1828800" algn="ctr" defTabSz="914400" latinLnBrk="0">
        <a:lnSpc>
          <a:spcPct val="100000"/>
        </a:lnSpc>
        <a:spcBef>
          <a:spcPts val="0"/>
        </a:spcBef>
        <a:spcAft>
          <a:spcPts val="0"/>
        </a:spcAft>
        <a:buClrTx/>
        <a:buSzTx/>
        <a:buFontTx/>
        <a:buNone/>
        <a:tabLst/>
        <a:defRPr sz="2800" b="0" i="0" u="none" strike="noStrike" cap="none" spc="0" baseline="0">
          <a:solidFill>
            <a:schemeClr val="tx1"/>
          </a:solidFill>
          <a:uFill>
            <a:solidFill>
              <a:srgbClr val="FFFFFF"/>
            </a:solidFill>
          </a:uFill>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D22B3B48-B0FF-68BA-BC11-A6F1A48C0DFC}"/>
            </a:ext>
          </a:extLst>
        </p:cNvPr>
        <p:cNvGrpSpPr/>
        <p:nvPr/>
      </p:nvGrpSpPr>
      <p:grpSpPr>
        <a:xfrm>
          <a:off x="0" y="0"/>
          <a:ext cx="0" cy="0"/>
          <a:chOff x="0" y="0"/>
          <a:chExt cx="0" cy="0"/>
        </a:xfrm>
      </p:grpSpPr>
      <p:pic>
        <p:nvPicPr>
          <p:cNvPr id="3" name="Picture 2" descr="A painting of hands and animals&#10;&#10;Description automatically generated">
            <a:extLst>
              <a:ext uri="{FF2B5EF4-FFF2-40B4-BE49-F238E27FC236}">
                <a16:creationId xmlns:a16="http://schemas.microsoft.com/office/drawing/2014/main" id="{941531B5-07BA-5989-C22E-6469081A4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999" y="-2667001"/>
            <a:ext cx="19050001" cy="19050001"/>
          </a:xfrm>
          <a:prstGeom prst="rect">
            <a:avLst/>
          </a:prstGeom>
        </p:spPr>
      </p:pic>
      <p:sp>
        <p:nvSpPr>
          <p:cNvPr id="4" name="Rectangle 3">
            <a:extLst>
              <a:ext uri="{FF2B5EF4-FFF2-40B4-BE49-F238E27FC236}">
                <a16:creationId xmlns:a16="http://schemas.microsoft.com/office/drawing/2014/main" id="{43D9F78D-AF16-2F0D-1E12-0229F21E21E0}"/>
              </a:ext>
            </a:extLst>
          </p:cNvPr>
          <p:cNvSpPr/>
          <p:nvPr/>
        </p:nvSpPr>
        <p:spPr>
          <a:xfrm>
            <a:off x="2438400" y="0"/>
            <a:ext cx="1357746" cy="13716000"/>
          </a:xfrm>
          <a:prstGeom prst="rect">
            <a:avLst/>
          </a:prstGeom>
          <a:solidFill>
            <a:srgbClr val="000000"/>
          </a:solidFill>
          <a:ln w="25400" cap="flat">
            <a:noFill/>
            <a:miter lim="400000"/>
          </a:ln>
          <a:effectLst>
            <a:outerShdw dist="50800" dir="5400000" rotWithShape="0">
              <a:schemeClr val="tx1"/>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81279" marR="81279" indent="0" algn="l" defTabSz="1828800" rtl="0" fontAlgn="auto" latinLnBrk="0" hangingPunct="0">
              <a:lnSpc>
                <a:spcPct val="100000"/>
              </a:lnSpc>
              <a:spcBef>
                <a:spcPts val="0"/>
              </a:spcBef>
              <a:spcAft>
                <a:spcPts val="0"/>
              </a:spcAft>
              <a:buClrTx/>
              <a:buSzTx/>
              <a:buFontTx/>
              <a:buNone/>
              <a:tabLst/>
            </a:pPr>
            <a:endParaRPr kumimoji="0" lang="en-US" sz="4800" b="0" i="0" u="none" strike="noStrike" cap="none" spc="0" normalizeH="0" baseline="0">
              <a:ln>
                <a:noFill/>
              </a:ln>
              <a:solidFill>
                <a:srgbClr val="FFFFFF"/>
              </a:solidFill>
              <a:effectLst/>
              <a:uFill>
                <a:solidFill>
                  <a:srgbClr val="FFFFFF"/>
                </a:solidFill>
              </a:uFill>
              <a:latin typeface="+mn-lt"/>
              <a:ea typeface="+mn-ea"/>
              <a:cs typeface="+mn-cs"/>
              <a:sym typeface="Times New Roman"/>
            </a:endParaRPr>
          </a:p>
        </p:txBody>
      </p:sp>
      <p:sp>
        <p:nvSpPr>
          <p:cNvPr id="5" name="Rectangle 4">
            <a:extLst>
              <a:ext uri="{FF2B5EF4-FFF2-40B4-BE49-F238E27FC236}">
                <a16:creationId xmlns:a16="http://schemas.microsoft.com/office/drawing/2014/main" id="{2B9C419D-8F4B-94DA-DC03-BB26F7EA0AF1}"/>
              </a:ext>
            </a:extLst>
          </p:cNvPr>
          <p:cNvSpPr/>
          <p:nvPr/>
        </p:nvSpPr>
        <p:spPr>
          <a:xfrm>
            <a:off x="20587853" y="0"/>
            <a:ext cx="1357746" cy="13716000"/>
          </a:xfrm>
          <a:prstGeom prst="rect">
            <a:avLst/>
          </a:prstGeom>
          <a:solidFill>
            <a:srgbClr val="000000"/>
          </a:solidFill>
          <a:ln w="25400" cap="flat">
            <a:noFill/>
            <a:miter lim="400000"/>
          </a:ln>
          <a:effectLst>
            <a:outerShdw dist="50800" dir="5400000" rotWithShape="0">
              <a:schemeClr val="tx1"/>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81279" marR="81279" indent="0" algn="l" defTabSz="1828800" rtl="0" fontAlgn="auto" latinLnBrk="0" hangingPunct="0">
              <a:lnSpc>
                <a:spcPct val="100000"/>
              </a:lnSpc>
              <a:spcBef>
                <a:spcPts val="0"/>
              </a:spcBef>
              <a:spcAft>
                <a:spcPts val="0"/>
              </a:spcAft>
              <a:buClrTx/>
              <a:buSzTx/>
              <a:buFontTx/>
              <a:buNone/>
              <a:tabLst/>
            </a:pPr>
            <a:endParaRPr kumimoji="0" lang="en-US" sz="4800" b="0" i="0" u="none" strike="noStrike" cap="none" spc="0" normalizeH="0" baseline="0" dirty="0">
              <a:ln>
                <a:noFill/>
              </a:ln>
              <a:solidFill>
                <a:srgbClr val="FFFFFF"/>
              </a:solidFill>
              <a:effectLst/>
              <a:uFill>
                <a:solidFill>
                  <a:srgbClr val="FFFFFF"/>
                </a:solidFill>
              </a:uFill>
              <a:latin typeface="+mn-lt"/>
              <a:ea typeface="+mn-ea"/>
              <a:cs typeface="+mn-cs"/>
              <a:sym typeface="Times New Roman"/>
            </a:endParaRPr>
          </a:p>
        </p:txBody>
      </p:sp>
      <p:sp>
        <p:nvSpPr>
          <p:cNvPr id="6" name="Peter Poulos, Peter Verweyen">
            <a:extLst>
              <a:ext uri="{FF2B5EF4-FFF2-40B4-BE49-F238E27FC236}">
                <a16:creationId xmlns:a16="http://schemas.microsoft.com/office/drawing/2014/main" id="{F71F16A1-F50A-4D9A-3B72-A74E1B561510}"/>
              </a:ext>
            </a:extLst>
          </p:cNvPr>
          <p:cNvSpPr txBox="1"/>
          <p:nvPr/>
        </p:nvSpPr>
        <p:spPr>
          <a:xfrm rot="5400000">
            <a:off x="17181360" y="9191725"/>
            <a:ext cx="7754114" cy="63607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spAutoFit/>
          </a:bodyPr>
          <a:lstStyle>
            <a:lvl1pPr>
              <a:defRPr sz="2800">
                <a:solidFill>
                  <a:srgbClr val="FFEF8C"/>
                </a:solidFill>
                <a:latin typeface="Trebuchet MS"/>
                <a:ea typeface="Trebuchet MS"/>
                <a:cs typeface="Trebuchet MS"/>
                <a:sym typeface="Trebuchet MS"/>
              </a:defRPr>
            </a:lvl1pPr>
          </a:lstStyle>
          <a:p>
            <a:r>
              <a:rPr lang="en-AU" dirty="0" err="1"/>
              <a:t>Gomilaroi</a:t>
            </a:r>
            <a:r>
              <a:rPr lang="en-AU" dirty="0"/>
              <a:t> Country 1 (Thomas ‘</a:t>
            </a:r>
            <a:r>
              <a:rPr lang="en-AU" dirty="0" err="1"/>
              <a:t>Bagaay</a:t>
            </a:r>
            <a:r>
              <a:rPr lang="en-AU" dirty="0"/>
              <a:t>’ Avery)</a:t>
            </a:r>
            <a:endParaRPr dirty="0"/>
          </a:p>
        </p:txBody>
      </p:sp>
      <p:sp>
        <p:nvSpPr>
          <p:cNvPr id="2" name="Acknowledging the Darug people…">
            <a:extLst>
              <a:ext uri="{FF2B5EF4-FFF2-40B4-BE49-F238E27FC236}">
                <a16:creationId xmlns:a16="http://schemas.microsoft.com/office/drawing/2014/main" id="{F088D466-B96A-02A9-1248-A1DD3E377471}"/>
              </a:ext>
            </a:extLst>
          </p:cNvPr>
          <p:cNvSpPr txBox="1"/>
          <p:nvPr/>
        </p:nvSpPr>
        <p:spPr>
          <a:xfrm>
            <a:off x="997087" y="11766278"/>
            <a:ext cx="18423027" cy="1066959"/>
          </a:xfrm>
          <a:prstGeom prst="rect">
            <a:avLst/>
          </a:prstGeom>
          <a:solidFill>
            <a:srgbClr val="000000"/>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1600" tIns="101600" rIns="101600" bIns="101600">
            <a:spAutoFit/>
          </a:bodyPr>
          <a:lstStyle>
            <a:lvl1pPr marL="81279" marR="81279" defTabSz="1828800">
              <a:buClr>
                <a:srgbClr val="FFFB00"/>
              </a:buClr>
              <a:buFont typeface="Comic Sans MS"/>
              <a:defRPr sz="5600">
                <a:solidFill>
                  <a:srgbClr val="FFDDBD"/>
                </a:solidFill>
                <a:uFill>
                  <a:solidFill>
                    <a:srgbClr val="FFFB00"/>
                  </a:solidFill>
                </a:uFill>
                <a:latin typeface="Lucida Sans Regular"/>
                <a:ea typeface="Lucida Sans Regular"/>
                <a:cs typeface="Lucida Sans Regular"/>
                <a:sym typeface="Lucida Sans Regular"/>
              </a:defRPr>
            </a:lvl1pPr>
          </a:lstStyle>
          <a:p>
            <a:r>
              <a:rPr dirty="0"/>
              <a:t>Acknowledging the </a:t>
            </a:r>
            <a:r>
              <a:rPr lang="en-AU" dirty="0"/>
              <a:t>Gamilaraay P</a:t>
            </a:r>
            <a:r>
              <a:rPr dirty="0" err="1"/>
              <a:t>eopl</a:t>
            </a:r>
            <a:r>
              <a:rPr lang="en-AU" dirty="0"/>
              <a:t>e</a:t>
            </a:r>
            <a:endParaRPr dirty="0"/>
          </a:p>
        </p:txBody>
      </p:sp>
    </p:spTree>
    <p:extLst>
      <p:ext uri="{BB962C8B-B14F-4D97-AF65-F5344CB8AC3E}">
        <p14:creationId xmlns:p14="http://schemas.microsoft.com/office/powerpoint/2010/main" val="163291672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descr="_P9A905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927" y="-1122707"/>
            <a:ext cx="22247027" cy="14831352"/>
          </a:xfrm>
          <a:prstGeom prst="rect">
            <a:avLst/>
          </a:prstGeom>
        </p:spPr>
      </p:pic>
      <p:sp>
        <p:nvSpPr>
          <p:cNvPr id="345" name="22cm radio: CSIRO/Australia Telescope National Facility"/>
          <p:cNvSpPr txBox="1"/>
          <p:nvPr/>
        </p:nvSpPr>
        <p:spPr>
          <a:xfrm rot="5400000">
            <a:off x="-2031564" y="3565019"/>
            <a:ext cx="5374393" cy="636072"/>
          </a:xfrm>
          <a:prstGeom prst="rect">
            <a:avLst/>
          </a:prstGeom>
          <a:ln w="254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lvl1pPr>
              <a:defRPr sz="2800">
                <a:solidFill>
                  <a:srgbClr val="FFED84"/>
                </a:solidFill>
              </a:defRPr>
            </a:lvl1pPr>
          </a:lstStyle>
          <a:p>
            <a:r>
              <a:rPr lang="en-US" dirty="0"/>
              <a:t>Angel Lopez-Sanchez. AAO-MQ</a:t>
            </a:r>
            <a:endParaRPr dirty="0"/>
          </a:p>
        </p:txBody>
      </p:sp>
      <p:grpSp>
        <p:nvGrpSpPr>
          <p:cNvPr id="9" name="Group 8"/>
          <p:cNvGrpSpPr/>
          <p:nvPr/>
        </p:nvGrpSpPr>
        <p:grpSpPr>
          <a:xfrm>
            <a:off x="20828000" y="11113912"/>
            <a:ext cx="2621350" cy="1843988"/>
            <a:chOff x="16575019" y="10667999"/>
            <a:chExt cx="3048000" cy="2041545"/>
          </a:xfrm>
        </p:grpSpPr>
        <p:sp>
          <p:nvSpPr>
            <p:cNvPr id="10" name="Rectangle 9"/>
            <p:cNvSpPr/>
            <p:nvPr/>
          </p:nvSpPr>
          <p:spPr>
            <a:xfrm>
              <a:off x="16575019" y="10667999"/>
              <a:ext cx="3048000" cy="2041545"/>
            </a:xfrm>
            <a:prstGeom prst="rect">
              <a:avLst/>
            </a:prstGeom>
            <a:solidFill>
              <a:srgbClr val="FCD5B5">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stack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0445" y="10865556"/>
              <a:ext cx="2511777" cy="1669012"/>
            </a:xfrm>
            <a:prstGeom prst="rect">
              <a:avLst/>
            </a:prstGeom>
          </p:spPr>
        </p:pic>
      </p:grpSp>
      <p:sp>
        <p:nvSpPr>
          <p:cNvPr id="4" name="2016 Planning Regulations mandate NSW Dark Sky Planning Guideline be followed for all development within 100 km of Siding Spring Observatory.…">
            <a:extLst>
              <a:ext uri="{FF2B5EF4-FFF2-40B4-BE49-F238E27FC236}">
                <a16:creationId xmlns:a16="http://schemas.microsoft.com/office/drawing/2014/main" id="{5AA78931-C438-E743-DC0B-643B70F901DD}"/>
              </a:ext>
            </a:extLst>
          </p:cNvPr>
          <p:cNvSpPr txBox="1"/>
          <p:nvPr/>
        </p:nvSpPr>
        <p:spPr>
          <a:xfrm>
            <a:off x="2277207" y="9636368"/>
            <a:ext cx="19804186" cy="3434693"/>
          </a:xfrm>
          <a:prstGeom prst="rect">
            <a:avLst/>
          </a:prstGeom>
          <a:solidFill>
            <a:schemeClr val="accent6">
              <a:lumMod val="50000"/>
            </a:schemeClr>
          </a:solidFill>
          <a:ln w="254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just"/>
          <a:lstStyle/>
          <a:p>
            <a:pPr marL="685800" indent="-685800">
              <a:spcBef>
                <a:spcPts val="2400"/>
              </a:spcBef>
              <a:buFont typeface="Arial" panose="020B0604020202020204" pitchFamily="34" charset="0"/>
              <a:buChar char="•"/>
            </a:pPr>
            <a:r>
              <a:rPr lang="en-AU" sz="5400" dirty="0">
                <a:solidFill>
                  <a:schemeClr val="accent3">
                    <a:lumMod val="40000"/>
                    <a:lumOff val="60000"/>
                  </a:schemeClr>
                </a:solidFill>
              </a:rPr>
              <a:t>The Government is currently analysing options, including results from the evaluation, and also awaiting the outcome of an ARC grant application for the AAT before making any decisions on future funding </a:t>
            </a:r>
          </a:p>
        </p:txBody>
      </p:sp>
    </p:spTree>
    <p:extLst>
      <p:ext uri="{BB962C8B-B14F-4D97-AF65-F5344CB8AC3E}">
        <p14:creationId xmlns:p14="http://schemas.microsoft.com/office/powerpoint/2010/main" val="2815427875"/>
      </p:ext>
    </p:extLst>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
                                            <p:bg/>
                                          </p:spTgt>
                                        </p:tgtEl>
                                        <p:attrNameLst>
                                          <p:attrName>style.visibility</p:attrName>
                                        </p:attrNameLst>
                                      </p:cBhvr>
                                      <p:to>
                                        <p:strVal val="visible"/>
                                      </p:to>
                                    </p:set>
                                    <p:animEffect transition="in" filter="fade">
                                      <p:cBhvr>
                                        <p:cTn id="7" dur="1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Abs val="0"/>
                                  </p:iterate>
                                  <p:childTnLst>
                                    <p:set>
                                      <p:cBhvr>
                                        <p:cTn id="11" fill="hold"/>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0AAEBFB-6E1B-8218-56D2-439FB5927BE7}"/>
            </a:ext>
          </a:extLst>
        </p:cNvPr>
        <p:cNvGrpSpPr/>
        <p:nvPr/>
      </p:nvGrpSpPr>
      <p:grpSpPr>
        <a:xfrm>
          <a:off x="0" y="0"/>
          <a:ext cx="0" cy="0"/>
          <a:chOff x="0" y="0"/>
          <a:chExt cx="0" cy="0"/>
        </a:xfrm>
      </p:grpSpPr>
      <p:sp>
        <p:nvSpPr>
          <p:cNvPr id="528" name="Text">
            <a:extLst>
              <a:ext uri="{FF2B5EF4-FFF2-40B4-BE49-F238E27FC236}">
                <a16:creationId xmlns:a16="http://schemas.microsoft.com/office/drawing/2014/main" id="{8955405B-8E76-7DD6-C323-D437A99AB795}"/>
              </a:ext>
            </a:extLst>
          </p:cNvPr>
          <p:cNvSpPr txBox="1"/>
          <p:nvPr/>
        </p:nvSpPr>
        <p:spPr>
          <a:xfrm>
            <a:off x="11804550" y="6572250"/>
            <a:ext cx="774900" cy="571501"/>
          </a:xfrm>
          <a:prstGeom prst="rect">
            <a:avLst/>
          </a:prstGeom>
          <a:ln w="25400">
            <a:miter lim="400000"/>
          </a:ln>
        </p:spPr>
        <p:txBody>
          <a:bodyPr wrap="none" lIns="101600" tIns="101600" rIns="101600" bIns="101600" anchor="ctr">
            <a:spAutoFit/>
          </a:bodyPr>
          <a:lstStyle/>
          <a:p>
            <a:endParaRPr/>
          </a:p>
        </p:txBody>
      </p:sp>
      <p:pic>
        <p:nvPicPr>
          <p:cNvPr id="529" name="ssoitele1.jpg" descr="ssoitele1.jpg">
            <a:extLst>
              <a:ext uri="{FF2B5EF4-FFF2-40B4-BE49-F238E27FC236}">
                <a16:creationId xmlns:a16="http://schemas.microsoft.com/office/drawing/2014/main" id="{110894E5-B550-6379-1282-48C40DF0A5F6}"/>
              </a:ext>
            </a:extLst>
          </p:cNvPr>
          <p:cNvPicPr>
            <a:picLocks noChangeAspect="1"/>
          </p:cNvPicPr>
          <p:nvPr/>
        </p:nvPicPr>
        <p:blipFill>
          <a:blip r:embed="rId2"/>
          <a:stretch>
            <a:fillRect/>
          </a:stretch>
        </p:blipFill>
        <p:spPr>
          <a:xfrm>
            <a:off x="-4555220" y="-1557959"/>
            <a:ext cx="28911299" cy="16260417"/>
          </a:xfrm>
          <a:prstGeom prst="rect">
            <a:avLst/>
          </a:prstGeom>
          <a:ln w="25400"/>
        </p:spPr>
      </p:pic>
      <p:sp>
        <p:nvSpPr>
          <p:cNvPr id="531" name="Peter Poulos, Peter Verweyen">
            <a:extLst>
              <a:ext uri="{FF2B5EF4-FFF2-40B4-BE49-F238E27FC236}">
                <a16:creationId xmlns:a16="http://schemas.microsoft.com/office/drawing/2014/main" id="{F5AFB037-D9F7-FC2E-2348-9F4491089662}"/>
              </a:ext>
            </a:extLst>
          </p:cNvPr>
          <p:cNvSpPr txBox="1"/>
          <p:nvPr/>
        </p:nvSpPr>
        <p:spPr>
          <a:xfrm rot="5400000">
            <a:off x="-2488867" y="11157272"/>
            <a:ext cx="5643178" cy="60960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spAutoFit/>
          </a:bodyPr>
          <a:lstStyle>
            <a:lvl1pPr>
              <a:defRPr sz="2800">
                <a:solidFill>
                  <a:srgbClr val="FFEF8C"/>
                </a:solidFill>
                <a:latin typeface="Trebuchet MS"/>
                <a:ea typeface="Trebuchet MS"/>
                <a:cs typeface="Trebuchet MS"/>
                <a:sym typeface="Trebuchet MS"/>
              </a:defRPr>
            </a:lvl1pPr>
          </a:lstStyle>
          <a:p>
            <a:r>
              <a:t>Peter Poulos, Peter Verweyen</a:t>
            </a:r>
          </a:p>
        </p:txBody>
      </p:sp>
    </p:spTree>
    <p:extLst>
      <p:ext uri="{BB962C8B-B14F-4D97-AF65-F5344CB8AC3E}">
        <p14:creationId xmlns:p14="http://schemas.microsoft.com/office/powerpoint/2010/main" val="771665644"/>
      </p:ext>
    </p:extLst>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hite object&#10;&#10;Description automatically generated">
            <a:extLst>
              <a:ext uri="{FF2B5EF4-FFF2-40B4-BE49-F238E27FC236}">
                <a16:creationId xmlns:a16="http://schemas.microsoft.com/office/drawing/2014/main" id="{83F7E11C-E58C-48C4-9860-2FFC3FA34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726" y="-51435"/>
            <a:ext cx="7086600" cy="13818870"/>
          </a:xfrm>
          <a:prstGeom prst="rect">
            <a:avLst/>
          </a:prstGeom>
        </p:spPr>
      </p:pic>
      <p:sp>
        <p:nvSpPr>
          <p:cNvPr id="5" name="11 July 2017 A new vision for the  National Observatory…">
            <a:extLst>
              <a:ext uri="{FF2B5EF4-FFF2-40B4-BE49-F238E27FC236}">
                <a16:creationId xmlns:a16="http://schemas.microsoft.com/office/drawing/2014/main" id="{B68E7D82-3E11-F7DD-EDBD-88599F351E88}"/>
              </a:ext>
            </a:extLst>
          </p:cNvPr>
          <p:cNvSpPr txBox="1"/>
          <p:nvPr/>
        </p:nvSpPr>
        <p:spPr>
          <a:xfrm>
            <a:off x="12192000" y="5770523"/>
            <a:ext cx="10449485" cy="217495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nchor="ctr">
            <a:spAutoFit/>
          </a:bodyPr>
          <a:lstStyle/>
          <a:p>
            <a:pPr marL="81279" marR="81279" defTabSz="1828800">
              <a:buClr>
                <a:srgbClr val="FFFB00"/>
              </a:buClr>
              <a:buFont typeface="Trebuchet MS"/>
              <a:defRPr sz="6400" b="1" i="1">
                <a:solidFill>
                  <a:srgbClr val="FFF599"/>
                </a:solidFill>
                <a:effectLst>
                  <a:outerShdw blurRad="38100" dist="63500" dir="2700000" rotWithShape="0">
                    <a:srgbClr val="000000">
                      <a:alpha val="75000"/>
                    </a:srgbClr>
                  </a:outerShdw>
                </a:effectLst>
                <a:uFill>
                  <a:solidFill>
                    <a:srgbClr val="FFF599"/>
                  </a:solidFill>
                </a:uFill>
                <a:latin typeface="Trebuchet MS"/>
                <a:ea typeface="Trebuchet MS"/>
                <a:cs typeface="Trebuchet MS"/>
                <a:sym typeface="Trebuchet MS"/>
              </a:defRPr>
            </a:pPr>
            <a:r>
              <a:rPr lang="en-AU" dirty="0"/>
              <a:t>Celebrating the AAT primary mirror</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AAO Tech Comm O-I July 67.jpg" descr="AAO Tech Comm O-I July 67.jpg"/>
          <p:cNvPicPr>
            <a:picLocks noChangeAspect="1"/>
          </p:cNvPicPr>
          <p:nvPr/>
        </p:nvPicPr>
        <p:blipFill>
          <a:blip r:embed="rId2"/>
          <a:stretch>
            <a:fillRect/>
          </a:stretch>
        </p:blipFill>
        <p:spPr>
          <a:xfrm>
            <a:off x="3048000" y="0"/>
            <a:ext cx="18288000" cy="14071600"/>
          </a:xfrm>
          <a:prstGeom prst="rect">
            <a:avLst/>
          </a:prstGeom>
          <a:ln w="25400"/>
        </p:spPr>
      </p:pic>
      <p:sp>
        <p:nvSpPr>
          <p:cNvPr id="341" name="By 1967, there was already an AAT Technical Committee, seen here at Owens-Illinois Glassworks in July..."/>
          <p:cNvSpPr txBox="1"/>
          <p:nvPr/>
        </p:nvSpPr>
        <p:spPr>
          <a:xfrm>
            <a:off x="3048000" y="762000"/>
            <a:ext cx="18110200" cy="2413000"/>
          </a:xfrm>
          <a:prstGeom prst="rect">
            <a:avLst/>
          </a:prstGeom>
          <a:ln w="25400">
            <a:miter lim="400000"/>
          </a:ln>
          <a:effectLst>
            <a:outerShdw blurRad="127000" dist="76200" dir="2700000" rotWithShape="0">
              <a:srgbClr val="AB15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spAutoFit/>
          </a:bodyPr>
          <a:lstStyle/>
          <a:p>
            <a:pPr marL="767080" marR="81279" indent="-685800" defTabSz="1828800">
              <a:spcBef>
                <a:spcPts val="2600"/>
              </a:spcBef>
              <a:buClr>
                <a:srgbClr val="FFFDA9"/>
              </a:buClr>
              <a:buFont typeface="Trebuchet MS"/>
              <a:defRPr sz="5000" b="1" i="1">
                <a:solidFill>
                  <a:srgbClr val="FFFDA9"/>
                </a:solidFill>
                <a:uFill>
                  <a:solidFill>
                    <a:srgbClr val="FFFDA9"/>
                  </a:solidFill>
                </a:uFill>
                <a:latin typeface="Trebuchet MS"/>
                <a:ea typeface="Trebuchet MS"/>
                <a:cs typeface="Trebuchet MS"/>
                <a:sym typeface="Trebuchet MS"/>
              </a:defRPr>
            </a:pPr>
            <a:r>
              <a:rPr>
                <a:effectLst>
                  <a:outerShdw blurRad="127000" dist="76200" dir="2700000" rotWithShape="0">
                    <a:srgbClr val="000000">
                      <a:alpha val="75000"/>
                    </a:srgbClr>
                  </a:outerShdw>
                </a:effectLst>
              </a:rPr>
              <a:t>By 1967, there was already an AAT Technical Committee, seen here at Owens-Illinois Glassworks in July...</a:t>
            </a:r>
            <a:br>
              <a:rPr>
                <a:effectLst>
                  <a:outerShdw blurRad="127000" dist="76200" dir="2700000" rotWithShape="0">
                    <a:srgbClr val="000000">
                      <a:alpha val="75000"/>
                    </a:srgbClr>
                  </a:outerShdw>
                </a:effectLst>
              </a:rPr>
            </a:br>
            <a:endParaRPr>
              <a:effectLst>
                <a:outerShdw blurRad="127000" dist="76200" dir="2700000" rotWithShape="0">
                  <a:srgbClr val="000000">
                    <a:alpha val="75000"/>
                  </a:srgbClr>
                </a:outerShdw>
              </a:effectLst>
            </a:endParaRPr>
          </a:p>
        </p:txBody>
      </p:sp>
      <p:grpSp>
        <p:nvGrpSpPr>
          <p:cNvPr id="344" name="Group"/>
          <p:cNvGrpSpPr/>
          <p:nvPr/>
        </p:nvGrpSpPr>
        <p:grpSpPr>
          <a:xfrm>
            <a:off x="4719543" y="415883"/>
            <a:ext cx="11252221" cy="4444997"/>
            <a:chOff x="0" y="0"/>
            <a:chExt cx="11252219" cy="4444996"/>
          </a:xfrm>
        </p:grpSpPr>
        <p:sp>
          <p:nvSpPr>
            <p:cNvPr id="342" name="Shape"/>
            <p:cNvSpPr/>
            <p:nvPr/>
          </p:nvSpPr>
          <p:spPr>
            <a:xfrm>
              <a:off x="0" y="0"/>
              <a:ext cx="11252220" cy="4444997"/>
            </a:xfrm>
            <a:custGeom>
              <a:avLst/>
              <a:gdLst/>
              <a:ahLst/>
              <a:cxnLst>
                <a:cxn ang="0">
                  <a:pos x="wd2" y="hd2"/>
                </a:cxn>
                <a:cxn ang="5400000">
                  <a:pos x="wd2" y="hd2"/>
                </a:cxn>
                <a:cxn ang="10800000">
                  <a:pos x="wd2" y="hd2"/>
                </a:cxn>
                <a:cxn ang="16200000">
                  <a:pos x="wd2" y="hd2"/>
                </a:cxn>
              </a:cxnLst>
              <a:rect l="0" t="0" r="r" b="b"/>
              <a:pathLst>
                <a:path w="20661" h="19242" extrusionOk="0">
                  <a:moveTo>
                    <a:pt x="13568" y="15752"/>
                  </a:moveTo>
                  <a:cubicBezTo>
                    <a:pt x="10871" y="19847"/>
                    <a:pt x="6041" y="20421"/>
                    <a:pt x="2780" y="17035"/>
                  </a:cubicBezTo>
                  <a:cubicBezTo>
                    <a:pt x="-482" y="13649"/>
                    <a:pt x="-939" y="7585"/>
                    <a:pt x="1758" y="3490"/>
                  </a:cubicBezTo>
                  <a:cubicBezTo>
                    <a:pt x="4455" y="-605"/>
                    <a:pt x="9285" y="-1179"/>
                    <a:pt x="12546" y="2207"/>
                  </a:cubicBezTo>
                  <a:cubicBezTo>
                    <a:pt x="14953" y="4706"/>
                    <a:pt x="15911" y="8790"/>
                    <a:pt x="14967" y="12528"/>
                  </a:cubicBezTo>
                  <a:lnTo>
                    <a:pt x="20661" y="18516"/>
                  </a:lnTo>
                  <a:close/>
                </a:path>
              </a:pathLst>
            </a:custGeom>
            <a:solidFill>
              <a:srgbClr val="FFFFFF"/>
            </a:solidFill>
            <a:ln w="25400" cap="flat">
              <a:solidFill>
                <a:srgbClr val="7B1142"/>
              </a:solidFill>
              <a:prstDash val="solid"/>
              <a:miter lim="400000"/>
            </a:ln>
            <a:effectLst/>
          </p:spPr>
          <p:txBody>
            <a:bodyPr wrap="square" lIns="101600" tIns="101600" rIns="101600" bIns="101600" numCol="1" anchor="ctr">
              <a:noAutofit/>
            </a:bodyPr>
            <a:lstStyle/>
            <a:p>
              <a:pPr marL="81279" marR="81279" defTabSz="1828800">
                <a:defRPr sz="4800">
                  <a:solidFill>
                    <a:srgbClr val="FFFFFF"/>
                  </a:solidFill>
                  <a:uFill>
                    <a:solidFill>
                      <a:srgbClr val="FFFFFF"/>
                    </a:solidFill>
                  </a:uFill>
                  <a:latin typeface="+mn-lt"/>
                  <a:ea typeface="+mn-ea"/>
                  <a:cs typeface="+mn-cs"/>
                  <a:sym typeface="Times New Roman"/>
                </a:defRPr>
              </a:pPr>
              <a:endParaRPr/>
            </a:p>
          </p:txBody>
        </p:sp>
        <p:sp>
          <p:nvSpPr>
            <p:cNvPr id="343" name="What’s going on? I can’t see anything through this..."/>
            <p:cNvSpPr txBox="1"/>
            <p:nvPr/>
          </p:nvSpPr>
          <p:spPr>
            <a:xfrm>
              <a:off x="205382" y="721656"/>
              <a:ext cx="7899401" cy="2794001"/>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noAutofit/>
            </a:bodyPr>
            <a:lstStyle/>
            <a:p>
              <a:pPr marL="79898" marR="79898" algn="ctr" defTabSz="1828800">
                <a:buClr>
                  <a:srgbClr val="7B1142"/>
                </a:buClr>
                <a:buFont typeface="Trebuchet MS"/>
                <a:defRPr sz="6000">
                  <a:solidFill>
                    <a:srgbClr val="7B1142"/>
                  </a:solidFill>
                  <a:uFill>
                    <a:solidFill>
                      <a:srgbClr val="7B1142"/>
                    </a:solidFill>
                  </a:uFill>
                  <a:latin typeface="Trebuchet MS"/>
                  <a:ea typeface="Trebuchet MS"/>
                  <a:cs typeface="Trebuchet MS"/>
                  <a:sym typeface="Trebuchet MS"/>
                </a:defRPr>
              </a:pPr>
              <a:r>
                <a:t>What’s going on?</a:t>
              </a:r>
              <a:br/>
              <a:r>
                <a:t>I can’t see anything through this...</a:t>
              </a:r>
            </a:p>
          </p:txBody>
        </p:sp>
      </p:grpSp>
      <p:grpSp>
        <p:nvGrpSpPr>
          <p:cNvPr id="347" name="Group"/>
          <p:cNvGrpSpPr/>
          <p:nvPr/>
        </p:nvGrpSpPr>
        <p:grpSpPr>
          <a:xfrm>
            <a:off x="5934889" y="5712117"/>
            <a:ext cx="7347988" cy="5415884"/>
            <a:chOff x="0" y="0"/>
            <a:chExt cx="7347987" cy="5415882"/>
          </a:xfrm>
        </p:grpSpPr>
        <p:sp>
          <p:nvSpPr>
            <p:cNvPr id="345" name="Shape"/>
            <p:cNvSpPr/>
            <p:nvPr/>
          </p:nvSpPr>
          <p:spPr>
            <a:xfrm rot="15985219">
              <a:off x="1025919" y="-670258"/>
              <a:ext cx="5003801" cy="6756401"/>
            </a:xfrm>
            <a:custGeom>
              <a:avLst/>
              <a:gdLst/>
              <a:ahLst/>
              <a:cxnLst>
                <a:cxn ang="0">
                  <a:pos x="wd2" y="hd2"/>
                </a:cxn>
                <a:cxn ang="5400000">
                  <a:pos x="wd2" y="hd2"/>
                </a:cxn>
                <a:cxn ang="10800000">
                  <a:pos x="wd2" y="hd2"/>
                </a:cxn>
                <a:cxn ang="16200000">
                  <a:pos x="wd2" y="hd2"/>
                </a:cxn>
              </a:cxnLst>
              <a:rect l="0" t="0" r="r" b="b"/>
              <a:pathLst>
                <a:path w="20661" h="19242" extrusionOk="0">
                  <a:moveTo>
                    <a:pt x="13567" y="15752"/>
                  </a:moveTo>
                  <a:cubicBezTo>
                    <a:pt x="10871" y="19847"/>
                    <a:pt x="6041" y="20421"/>
                    <a:pt x="2780" y="17035"/>
                  </a:cubicBezTo>
                  <a:cubicBezTo>
                    <a:pt x="-482" y="13649"/>
                    <a:pt x="-939" y="7585"/>
                    <a:pt x="1758" y="3490"/>
                  </a:cubicBezTo>
                  <a:cubicBezTo>
                    <a:pt x="4455" y="-605"/>
                    <a:pt x="9285" y="-1179"/>
                    <a:pt x="12546" y="2207"/>
                  </a:cubicBezTo>
                  <a:cubicBezTo>
                    <a:pt x="14953" y="4706"/>
                    <a:pt x="15911" y="8790"/>
                    <a:pt x="14967" y="12528"/>
                  </a:cubicBezTo>
                  <a:lnTo>
                    <a:pt x="20661" y="18516"/>
                  </a:lnTo>
                  <a:close/>
                </a:path>
              </a:pathLst>
            </a:custGeom>
            <a:solidFill>
              <a:srgbClr val="FFFFFF"/>
            </a:solidFill>
            <a:ln w="25400" cap="flat">
              <a:solidFill>
                <a:srgbClr val="7B1142"/>
              </a:solidFill>
              <a:prstDash val="solid"/>
              <a:miter lim="400000"/>
            </a:ln>
            <a:effectLst/>
          </p:spPr>
          <p:txBody>
            <a:bodyPr wrap="square" lIns="101600" tIns="101600" rIns="101600" bIns="101600" numCol="1" anchor="ctr">
              <a:noAutofit/>
            </a:bodyPr>
            <a:lstStyle/>
            <a:p>
              <a:pPr marL="81279" marR="81279" defTabSz="1828800">
                <a:defRPr sz="4800">
                  <a:solidFill>
                    <a:srgbClr val="FFFFFF"/>
                  </a:solidFill>
                  <a:uFill>
                    <a:solidFill>
                      <a:srgbClr val="FFFFFF"/>
                    </a:solidFill>
                  </a:uFill>
                  <a:latin typeface="+mn-lt"/>
                  <a:ea typeface="+mn-ea"/>
                  <a:cs typeface="+mn-cs"/>
                  <a:sym typeface="Times New Roman"/>
                </a:defRPr>
              </a:pPr>
              <a:endParaRPr/>
            </a:p>
          </p:txBody>
        </p:sp>
        <p:sp>
          <p:nvSpPr>
            <p:cNvPr id="346" name="Anyone got a  light?"/>
            <p:cNvSpPr txBox="1"/>
            <p:nvPr/>
          </p:nvSpPr>
          <p:spPr>
            <a:xfrm>
              <a:off x="166799" y="2121555"/>
              <a:ext cx="7181189" cy="2539971"/>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noAutofit/>
            </a:bodyPr>
            <a:lstStyle/>
            <a:p>
              <a:pPr marL="79898" marR="79898" algn="ctr" defTabSz="1828800">
                <a:buClr>
                  <a:srgbClr val="7B1142"/>
                </a:buClr>
                <a:buFont typeface="Trebuchet MS"/>
                <a:defRPr sz="6000">
                  <a:solidFill>
                    <a:srgbClr val="7B1142"/>
                  </a:solidFill>
                  <a:uFill>
                    <a:solidFill>
                      <a:srgbClr val="7B1142"/>
                    </a:solidFill>
                  </a:uFill>
                  <a:latin typeface="Trebuchet MS"/>
                  <a:ea typeface="Trebuchet MS"/>
                  <a:cs typeface="Trebuchet MS"/>
                  <a:sym typeface="Trebuchet MS"/>
                </a:defRPr>
              </a:pPr>
              <a:r>
                <a:t>Anyone got a </a:t>
              </a:r>
              <a:br/>
              <a:r>
                <a:t>light?</a:t>
              </a:r>
            </a:p>
          </p:txBody>
        </p:sp>
      </p:gr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fill="hold" grpId="0" nodeType="clickEffect">
                                  <p:stCondLst>
                                    <p:cond delay="0"/>
                                  </p:stCondLst>
                                  <p:iterate>
                                    <p:tmAbs val="0"/>
                                  </p:iterate>
                                  <p:childTnLst>
                                    <p:animEffect transition="out" filter="fade">
                                      <p:cBhvr>
                                        <p:cTn id="6" dur="1000" fill="hold"/>
                                        <p:tgtEl>
                                          <p:spTgt spid="341"/>
                                        </p:tgtEl>
                                      </p:cBhvr>
                                    </p:animEffect>
                                    <p:set>
                                      <p:cBhvr>
                                        <p:cTn id="7" fill="hold">
                                          <p:stCondLst>
                                            <p:cond delay="999"/>
                                          </p:stCondLst>
                                        </p:cTn>
                                        <p:tgtEl>
                                          <p:spTgt spid="341"/>
                                        </p:tgtEl>
                                        <p:attrNameLst>
                                          <p:attrName>style.visibility</p:attrName>
                                        </p:attrNameLst>
                                      </p:cBhvr>
                                      <p:to>
                                        <p:strVal val="hidden"/>
                                      </p:to>
                                    </p:set>
                                  </p:childTnLst>
                                </p:cTn>
                              </p:par>
                            </p:childTnLst>
                          </p:cTn>
                        </p:par>
                        <p:par>
                          <p:cTn id="8" fill="hold">
                            <p:stCondLst>
                              <p:cond delay="1000"/>
                            </p:stCondLst>
                            <p:childTnLst>
                              <p:par>
                                <p:cTn id="9" presetID="22" presetClass="entr" presetSubtype="2" fill="hold" grpId="0" nodeType="afterEffect">
                                  <p:stCondLst>
                                    <p:cond delay="0"/>
                                  </p:stCondLst>
                                  <p:iterate>
                                    <p:tmAbs val="0"/>
                                  </p:iterate>
                                  <p:childTnLst>
                                    <p:set>
                                      <p:cBhvr>
                                        <p:cTn id="10" fill="hold"/>
                                        <p:tgtEl>
                                          <p:spTgt spid="344"/>
                                        </p:tgtEl>
                                        <p:attrNameLst>
                                          <p:attrName>style.visibility</p:attrName>
                                        </p:attrNameLst>
                                      </p:cBhvr>
                                      <p:to>
                                        <p:strVal val="visible"/>
                                      </p:to>
                                    </p:set>
                                    <p:animEffect transition="in" filter="wipe(right)">
                                      <p:cBhvr>
                                        <p:cTn id="11" dur="500"/>
                                        <p:tgtEl>
                                          <p:spTgt spid="34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p:tmAbs val="0"/>
                                  </p:iterate>
                                  <p:childTnLst>
                                    <p:set>
                                      <p:cBhvr>
                                        <p:cTn id="15" fill="hold"/>
                                        <p:tgtEl>
                                          <p:spTgt spid="347"/>
                                        </p:tgtEl>
                                        <p:attrNameLst>
                                          <p:attrName>style.visibility</p:attrName>
                                        </p:attrNameLst>
                                      </p:cBhvr>
                                      <p:to>
                                        <p:strVal val="visible"/>
                                      </p:to>
                                    </p:set>
                                    <p:animEffect transition="in" filter="wipe(up)">
                                      <p:cBhvr>
                                        <p:cTn id="16"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animBg="1" advAuto="0"/>
      <p:bldP spid="344" grpId="0" animBg="1" advAuto="0"/>
      <p:bldP spid="347"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0" name="AAO Tech Comm O-I July 67.jpg" descr="AAO Tech Comm O-I July 67.jpg"/>
          <p:cNvPicPr>
            <a:picLocks noChangeAspect="1"/>
          </p:cNvPicPr>
          <p:nvPr/>
        </p:nvPicPr>
        <p:blipFill>
          <a:blip r:embed="rId2"/>
          <a:stretch>
            <a:fillRect/>
          </a:stretch>
        </p:blipFill>
        <p:spPr>
          <a:xfrm>
            <a:off x="3048000" y="0"/>
            <a:ext cx="18288000" cy="14071600"/>
          </a:xfrm>
          <a:prstGeom prst="rect">
            <a:avLst/>
          </a:prstGeom>
          <a:ln w="25400"/>
        </p:spPr>
      </p:pic>
      <p:sp>
        <p:nvSpPr>
          <p:cNvPr id="341" name="By 1967, there was already an AAT Technical Committee, seen here at Owens-Illinois Glassworks in July..."/>
          <p:cNvSpPr txBox="1"/>
          <p:nvPr/>
        </p:nvSpPr>
        <p:spPr>
          <a:xfrm>
            <a:off x="3048000" y="762000"/>
            <a:ext cx="18110200" cy="1744067"/>
          </a:xfrm>
          <a:prstGeom prst="rect">
            <a:avLst/>
          </a:prstGeom>
          <a:ln w="25400">
            <a:miter lim="400000"/>
          </a:ln>
          <a:effectLst>
            <a:outerShdw blurRad="127000" dist="76200" dir="2700000" rotWithShape="0">
              <a:srgbClr val="AB15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spAutoFit/>
          </a:bodyPr>
          <a:lstStyle/>
          <a:p>
            <a:pPr marL="767080" marR="81279" indent="-685800" defTabSz="1828800">
              <a:spcBef>
                <a:spcPts val="2600"/>
              </a:spcBef>
              <a:buClr>
                <a:srgbClr val="FFFDA9"/>
              </a:buClr>
              <a:buFont typeface="Trebuchet MS"/>
              <a:defRPr sz="5000" b="1" i="1">
                <a:solidFill>
                  <a:srgbClr val="FFFDA9"/>
                </a:solidFill>
                <a:uFill>
                  <a:solidFill>
                    <a:srgbClr val="FFFDA9"/>
                  </a:solidFill>
                </a:uFill>
                <a:latin typeface="Trebuchet MS"/>
                <a:ea typeface="Trebuchet MS"/>
                <a:cs typeface="Trebuchet MS"/>
                <a:sym typeface="Trebuchet MS"/>
              </a:defRPr>
            </a:pPr>
            <a:r>
              <a:rPr lang="en-AU" dirty="0">
                <a:effectLst>
                  <a:outerShdw blurRad="127000" dist="76200" dir="2700000" rotWithShape="0">
                    <a:srgbClr val="000000">
                      <a:alpha val="75000"/>
                    </a:srgbClr>
                  </a:outerShdw>
                </a:effectLst>
              </a:rPr>
              <a:t>In July</a:t>
            </a:r>
            <a:r>
              <a:rPr dirty="0">
                <a:effectLst>
                  <a:outerShdw blurRad="127000" dist="76200" dir="2700000" rotWithShape="0">
                    <a:srgbClr val="000000">
                      <a:alpha val="75000"/>
                    </a:srgbClr>
                  </a:outerShdw>
                </a:effectLst>
              </a:rPr>
              <a:t> 1967, </a:t>
            </a:r>
            <a:r>
              <a:rPr lang="en-AU" dirty="0">
                <a:effectLst>
                  <a:outerShdw blurRad="127000" dist="76200" dir="2700000" rotWithShape="0">
                    <a:srgbClr val="000000">
                      <a:alpha val="75000"/>
                    </a:srgbClr>
                  </a:outerShdw>
                </a:effectLst>
              </a:rPr>
              <a:t>the newly-formed </a:t>
            </a:r>
            <a:r>
              <a:rPr dirty="0">
                <a:effectLst>
                  <a:outerShdw blurRad="127000" dist="76200" dir="2700000" rotWithShape="0">
                    <a:srgbClr val="000000">
                      <a:alpha val="75000"/>
                    </a:srgbClr>
                  </a:outerShdw>
                </a:effectLst>
              </a:rPr>
              <a:t>AAT Technical Committee </a:t>
            </a:r>
            <a:r>
              <a:rPr lang="en-AU" dirty="0">
                <a:effectLst>
                  <a:outerShdw blurRad="127000" dist="76200" dir="2700000" rotWithShape="0">
                    <a:srgbClr val="000000">
                      <a:alpha val="75000"/>
                    </a:srgbClr>
                  </a:outerShdw>
                </a:effectLst>
              </a:rPr>
              <a:t>visits the </a:t>
            </a:r>
            <a:r>
              <a:rPr dirty="0">
                <a:effectLst>
                  <a:outerShdw blurRad="127000" dist="76200" dir="2700000" rotWithShape="0">
                    <a:srgbClr val="000000">
                      <a:alpha val="75000"/>
                    </a:srgbClr>
                  </a:outerShdw>
                </a:effectLst>
              </a:rPr>
              <a:t>Owens-Illinois Glassworks in </a:t>
            </a:r>
            <a:r>
              <a:rPr lang="en-AU" dirty="0">
                <a:effectLst>
                  <a:outerShdw blurRad="127000" dist="76200" dir="2700000" rotWithShape="0">
                    <a:srgbClr val="000000">
                      <a:alpha val="75000"/>
                    </a:srgbClr>
                  </a:outerShdw>
                </a:effectLst>
              </a:rPr>
              <a:t>Ohio</a:t>
            </a:r>
            <a:r>
              <a:rPr dirty="0">
                <a:effectLst>
                  <a:outerShdw blurRad="127000" dist="76200" dir="2700000" rotWithShape="0">
                    <a:srgbClr val="000000">
                      <a:alpha val="75000"/>
                    </a:srgbClr>
                  </a:outerShdw>
                </a:effectLst>
              </a:rPr>
              <a:t>...</a:t>
            </a:r>
          </a:p>
        </p:txBody>
      </p:sp>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fill="hold" grpId="0" nodeType="clickEffect">
                                  <p:stCondLst>
                                    <p:cond delay="0"/>
                                  </p:stCondLst>
                                  <p:iterate>
                                    <p:tmAbs val="0"/>
                                  </p:iterate>
                                  <p:childTnLst>
                                    <p:animEffect transition="out" filter="fade">
                                      <p:cBhvr>
                                        <p:cTn id="6" dur="1000" fill="hold"/>
                                        <p:tgtEl>
                                          <p:spTgt spid="341"/>
                                        </p:tgtEl>
                                      </p:cBhvr>
                                    </p:animEffect>
                                    <p:set>
                                      <p:cBhvr>
                                        <p:cTn id="7" fill="hold">
                                          <p:stCondLst>
                                            <p:cond delay="999"/>
                                          </p:stCondLst>
                                        </p:cTn>
                                        <p:tgtEl>
                                          <p:spTgt spid="3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 name="O-I DSB Redman Gascoigne Pope May 69.jpg" descr="O-I DSB Redman Gascoigne Pope May 69.jpg"/>
          <p:cNvPicPr>
            <a:picLocks noChangeAspect="1"/>
          </p:cNvPicPr>
          <p:nvPr/>
        </p:nvPicPr>
        <p:blipFill>
          <a:blip r:embed="rId2"/>
          <a:stretch>
            <a:fillRect/>
          </a:stretch>
        </p:blipFill>
        <p:spPr>
          <a:xfrm>
            <a:off x="3048000" y="-711200"/>
            <a:ext cx="18288000" cy="14503400"/>
          </a:xfrm>
          <a:prstGeom prst="rect">
            <a:avLst/>
          </a:prstGeom>
          <a:ln w="25400"/>
        </p:spPr>
      </p:pic>
      <p:sp>
        <p:nvSpPr>
          <p:cNvPr id="350" name="While in May 1969..."/>
          <p:cNvSpPr txBox="1"/>
          <p:nvPr/>
        </p:nvSpPr>
        <p:spPr>
          <a:xfrm>
            <a:off x="3759200" y="0"/>
            <a:ext cx="9398000" cy="1752600"/>
          </a:xfrm>
          <a:prstGeom prst="rect">
            <a:avLst/>
          </a:prstGeom>
          <a:ln w="25400">
            <a:miter lim="400000"/>
          </a:ln>
          <a:effectLst>
            <a:outerShdw blurRad="127000" dist="76200" dir="2700000" rotWithShape="0">
              <a:srgbClr val="AB15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spAutoFit/>
          </a:bodyPr>
          <a:lstStyle/>
          <a:p>
            <a:pPr marL="767080" marR="81279" indent="-685800" defTabSz="1828800">
              <a:spcBef>
                <a:spcPts val="2600"/>
              </a:spcBef>
              <a:buClr>
                <a:srgbClr val="FFFDA9"/>
              </a:buClr>
              <a:buFont typeface="Trebuchet MS"/>
              <a:defRPr sz="6400" b="1" i="1">
                <a:solidFill>
                  <a:srgbClr val="FFFDA9"/>
                </a:solidFill>
                <a:uFill>
                  <a:solidFill>
                    <a:srgbClr val="FFFDA9"/>
                  </a:solidFill>
                </a:uFill>
                <a:latin typeface="Trebuchet MS"/>
                <a:ea typeface="Trebuchet MS"/>
                <a:cs typeface="Trebuchet MS"/>
                <a:sym typeface="Trebuchet MS"/>
              </a:defRPr>
            </a:pPr>
            <a:r>
              <a:rPr sz="5200" dirty="0">
                <a:effectLst>
                  <a:outerShdw blurRad="127000" dist="76200" dir="2700000" rotWithShape="0">
                    <a:srgbClr val="000000">
                      <a:alpha val="75000"/>
                    </a:srgbClr>
                  </a:outerShdw>
                </a:effectLst>
              </a:rPr>
              <a:t>While in May 1969...</a:t>
            </a:r>
            <a:br>
              <a:rPr sz="5200" dirty="0">
                <a:effectLst>
                  <a:outerShdw blurRad="127000" dist="76200" dir="2700000" rotWithShape="0">
                    <a:srgbClr val="000000">
                      <a:alpha val="75000"/>
                    </a:srgbClr>
                  </a:outerShdw>
                </a:effectLst>
              </a:rPr>
            </a:br>
            <a:endParaRPr sz="5200" dirty="0">
              <a:effectLst>
                <a:outerShdw blurRad="127000" dist="76200" dir="2700000" rotWithShape="0">
                  <a:srgbClr val="000000">
                    <a:alpha val="75000"/>
                  </a:srgbClr>
                </a:outerShdw>
              </a:effectLst>
            </a:endParaRPr>
          </a:p>
        </p:txBody>
      </p:sp>
      <p:pic>
        <p:nvPicPr>
          <p:cNvPr id="3" name="Picture 2" descr="A person in a lab coat looking at a round metal container&#10;&#10;Description automatically generated">
            <a:extLst>
              <a:ext uri="{FF2B5EF4-FFF2-40B4-BE49-F238E27FC236}">
                <a16:creationId xmlns:a16="http://schemas.microsoft.com/office/drawing/2014/main" id="{D50841C1-04C1-9F79-E3E2-03E5724D6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211" y="1752600"/>
            <a:ext cx="7453885" cy="8650609"/>
          </a:xfrm>
          <a:prstGeom prst="rect">
            <a:avLst/>
          </a:prstGeom>
          <a:solidFill>
            <a:srgbClr val="000000">
              <a:shade val="95000"/>
            </a:srgbClr>
          </a:solidFill>
          <a:ln w="76200" cap="sq">
            <a:solidFill>
              <a:schemeClr val="accent6">
                <a:lumMod val="20000"/>
                <a:lumOff val="80000"/>
              </a:schemeClr>
            </a:solidFill>
            <a:miter lim="800000"/>
          </a:ln>
          <a:effectLst>
            <a:outerShdw blurRad="254000" dist="190500" dir="2700000" sy="90000" algn="b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David Sinden and AAT mirror.jpg" descr="David Sinden and AAT mirror.jpg"/>
          <p:cNvPicPr>
            <a:picLocks noChangeAspect="1"/>
          </p:cNvPicPr>
          <p:nvPr/>
        </p:nvPicPr>
        <p:blipFill>
          <a:blip r:embed="rId2"/>
          <a:stretch>
            <a:fillRect/>
          </a:stretch>
        </p:blipFill>
        <p:spPr>
          <a:xfrm>
            <a:off x="3048000" y="-762000"/>
            <a:ext cx="18288000" cy="15214600"/>
          </a:xfrm>
          <a:prstGeom prst="rect">
            <a:avLst/>
          </a:prstGeom>
          <a:ln w="25400"/>
        </p:spPr>
      </p:pic>
      <p:sp>
        <p:nvSpPr>
          <p:cNvPr id="356" name="And early in 1973..."/>
          <p:cNvSpPr txBox="1"/>
          <p:nvPr/>
        </p:nvSpPr>
        <p:spPr>
          <a:xfrm>
            <a:off x="3759200" y="0"/>
            <a:ext cx="9398000" cy="1752600"/>
          </a:xfrm>
          <a:prstGeom prst="rect">
            <a:avLst/>
          </a:prstGeom>
          <a:ln w="25400">
            <a:miter lim="400000"/>
          </a:ln>
          <a:effectLst>
            <a:outerShdw blurRad="127000" dist="76200" dir="2700000" rotWithShape="0">
              <a:srgbClr val="AB15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spAutoFit/>
          </a:bodyPr>
          <a:lstStyle/>
          <a:p>
            <a:pPr marL="767080" marR="81279" indent="-685800" defTabSz="1828800">
              <a:spcBef>
                <a:spcPts val="2600"/>
              </a:spcBef>
              <a:buClr>
                <a:srgbClr val="FFFDA9"/>
              </a:buClr>
              <a:buFont typeface="Trebuchet MS"/>
              <a:defRPr sz="6400" b="1" i="1">
                <a:solidFill>
                  <a:srgbClr val="FFFDA9"/>
                </a:solidFill>
                <a:uFill>
                  <a:solidFill>
                    <a:srgbClr val="FFFDA9"/>
                  </a:solidFill>
                </a:uFill>
                <a:latin typeface="Trebuchet MS"/>
                <a:ea typeface="Trebuchet MS"/>
                <a:cs typeface="Trebuchet MS"/>
                <a:sym typeface="Trebuchet MS"/>
              </a:defRPr>
            </a:pPr>
            <a:r>
              <a:rPr sz="5200">
                <a:effectLst>
                  <a:outerShdw blurRad="127000" dist="76200" dir="2700000" rotWithShape="0">
                    <a:srgbClr val="000000">
                      <a:alpha val="75000"/>
                    </a:srgbClr>
                  </a:outerShdw>
                </a:effectLst>
              </a:rPr>
              <a:t>And early in 1973...</a:t>
            </a:r>
            <a:br>
              <a:rPr sz="5200">
                <a:effectLst>
                  <a:outerShdw blurRad="127000" dist="76200" dir="2700000" rotWithShape="0">
                    <a:srgbClr val="000000">
                      <a:alpha val="75000"/>
                    </a:srgbClr>
                  </a:outerShdw>
                </a:effectLst>
              </a:rPr>
            </a:br>
            <a:endParaRPr sz="5200">
              <a:effectLst>
                <a:outerShdw blurRad="127000" dist="76200" dir="2700000" rotWithShape="0">
                  <a:srgbClr val="000000">
                    <a:alpha val="75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fill="hold" grpId="0" nodeType="clickEffect">
                                  <p:stCondLst>
                                    <p:cond delay="0"/>
                                  </p:stCondLst>
                                  <p:iterate>
                                    <p:tmAbs val="0"/>
                                  </p:iterate>
                                  <p:childTnLst>
                                    <p:animEffect transition="out" filter="fade">
                                      <p:cBhvr>
                                        <p:cTn id="6" dur="1000" fill="hold"/>
                                        <p:tgtEl>
                                          <p:spTgt spid="356"/>
                                        </p:tgtEl>
                                      </p:cBhvr>
                                    </p:animEffect>
                                    <p:set>
                                      <p:cBhvr>
                                        <p:cTn id="7" fill="hold">
                                          <p:stCondLst>
                                            <p:cond delay="999"/>
                                          </p:stCondLst>
                                        </p:cTn>
                                        <p:tgtEl>
                                          <p:spTgt spid="3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AAT_mirror_2.jpg" descr="AAT_mirror_2.jpg"/>
          <p:cNvPicPr>
            <a:picLocks noChangeAspect="1"/>
          </p:cNvPicPr>
          <p:nvPr/>
        </p:nvPicPr>
        <p:blipFill>
          <a:blip r:embed="rId2"/>
          <a:stretch>
            <a:fillRect/>
          </a:stretch>
        </p:blipFill>
        <p:spPr>
          <a:xfrm>
            <a:off x="2161032" y="0"/>
            <a:ext cx="20574000" cy="13716000"/>
          </a:xfrm>
          <a:prstGeom prst="rect">
            <a:avLst/>
          </a:prstGeom>
          <a:ln w="25400"/>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35F0E-BA20-471F-D379-4347DD381E5A}"/>
            </a:ext>
          </a:extLst>
        </p:cNvPr>
        <p:cNvGrpSpPr/>
        <p:nvPr/>
      </p:nvGrpSpPr>
      <p:grpSpPr>
        <a:xfrm>
          <a:off x="0" y="0"/>
          <a:ext cx="0" cy="0"/>
          <a:chOff x="0" y="0"/>
          <a:chExt cx="0" cy="0"/>
        </a:xfrm>
      </p:grpSpPr>
      <p:pic>
        <p:nvPicPr>
          <p:cNvPr id="3" name="Picture 2" descr="A wooden box with metal hinges&#10;&#10;Description automatically generated">
            <a:extLst>
              <a:ext uri="{FF2B5EF4-FFF2-40B4-BE49-F238E27FC236}">
                <a16:creationId xmlns:a16="http://schemas.microsoft.com/office/drawing/2014/main" id="{68AFC6C7-D92D-128F-6D5D-37A49CFE9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685" y="-1128486"/>
            <a:ext cx="10885715" cy="8164286"/>
          </a:xfrm>
          <a:prstGeom prst="rect">
            <a:avLst/>
          </a:prstGeom>
        </p:spPr>
      </p:pic>
      <p:pic>
        <p:nvPicPr>
          <p:cNvPr id="5" name="Picture 4" descr="A circular object in a wooden box&#10;&#10;Description automatically generated">
            <a:extLst>
              <a:ext uri="{FF2B5EF4-FFF2-40B4-BE49-F238E27FC236}">
                <a16:creationId xmlns:a16="http://schemas.microsoft.com/office/drawing/2014/main" id="{6FB7F9FC-6BEF-5FCD-C056-5D2E039D9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2214" y="1023862"/>
            <a:ext cx="8837386" cy="11783181"/>
          </a:xfrm>
          <a:prstGeom prst="rect">
            <a:avLst/>
          </a:prstGeom>
        </p:spPr>
      </p:pic>
      <p:pic>
        <p:nvPicPr>
          <p:cNvPr id="7" name="Picture 6" descr="A circular object with a hole in the middle&#10;&#10;Description automatically generated">
            <a:extLst>
              <a:ext uri="{FF2B5EF4-FFF2-40B4-BE49-F238E27FC236}">
                <a16:creationId xmlns:a16="http://schemas.microsoft.com/office/drawing/2014/main" id="{D6CCE81F-2CA2-FBFF-9D0E-F7FE5A97E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392" y="4642757"/>
            <a:ext cx="10885715" cy="8164286"/>
          </a:xfrm>
          <a:prstGeom prst="rect">
            <a:avLst/>
          </a:prstGeom>
        </p:spPr>
      </p:pic>
      <p:sp>
        <p:nvSpPr>
          <p:cNvPr id="2" name="Rectangle 1">
            <a:extLst>
              <a:ext uri="{FF2B5EF4-FFF2-40B4-BE49-F238E27FC236}">
                <a16:creationId xmlns:a16="http://schemas.microsoft.com/office/drawing/2014/main" id="{6649F470-62AC-25AD-FD46-F5687DF9C9CB}"/>
              </a:ext>
            </a:extLst>
          </p:cNvPr>
          <p:cNvSpPr/>
          <p:nvPr/>
        </p:nvSpPr>
        <p:spPr>
          <a:xfrm>
            <a:off x="1041400" y="-5443"/>
            <a:ext cx="12065000" cy="914400"/>
          </a:xfrm>
          <a:prstGeom prst="rect">
            <a:avLst/>
          </a:prstGeom>
          <a:solidFill>
            <a:schemeClr val="tx1"/>
          </a:solidFill>
          <a:ln w="25400" cap="flat">
            <a:noFill/>
            <a:miter lim="400000"/>
          </a:ln>
          <a:effectLst>
            <a:outerShdw blurRad="76200" dist="508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81279" marR="81279" indent="0" algn="l" defTabSz="1828800" rtl="0" fontAlgn="auto" latinLnBrk="0" hangingPunct="0">
              <a:lnSpc>
                <a:spcPct val="100000"/>
              </a:lnSpc>
              <a:spcBef>
                <a:spcPts val="0"/>
              </a:spcBef>
              <a:spcAft>
                <a:spcPts val="0"/>
              </a:spcAft>
              <a:buClrTx/>
              <a:buSzTx/>
              <a:buFontTx/>
              <a:buNone/>
              <a:tabLst/>
            </a:pPr>
            <a:endParaRPr kumimoji="0" lang="en-US" sz="4800" b="0" i="0" u="none" strike="noStrike" cap="none" spc="0" normalizeH="0" baseline="0" dirty="0">
              <a:ln>
                <a:noFill/>
              </a:ln>
              <a:solidFill>
                <a:srgbClr val="FFFFFF"/>
              </a:solidFill>
              <a:effectLst/>
              <a:uFill>
                <a:solidFill>
                  <a:srgbClr val="FFFFFF"/>
                </a:solidFill>
              </a:uFill>
              <a:latin typeface="+mn-lt"/>
              <a:ea typeface="+mn-ea"/>
              <a:cs typeface="+mn-cs"/>
              <a:sym typeface="Times New Roman"/>
            </a:endParaRPr>
          </a:p>
        </p:txBody>
      </p:sp>
    </p:spTree>
    <p:extLst>
      <p:ext uri="{BB962C8B-B14F-4D97-AF65-F5344CB8AC3E}">
        <p14:creationId xmlns:p14="http://schemas.microsoft.com/office/powerpoint/2010/main" val="646157341"/>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00453594-C980-1469-36F3-28799C719B4D}"/>
            </a:ext>
          </a:extLst>
        </p:cNvPr>
        <p:cNvGrpSpPr/>
        <p:nvPr/>
      </p:nvGrpSpPr>
      <p:grpSpPr>
        <a:xfrm>
          <a:off x="0" y="0"/>
          <a:ext cx="0" cy="0"/>
          <a:chOff x="0" y="0"/>
          <a:chExt cx="0" cy="0"/>
        </a:xfrm>
      </p:grpSpPr>
      <p:pic>
        <p:nvPicPr>
          <p:cNvPr id="609" name="DJI_0026.JPG" descr="DJI_0026.JPG">
            <a:extLst>
              <a:ext uri="{FF2B5EF4-FFF2-40B4-BE49-F238E27FC236}">
                <a16:creationId xmlns:a16="http://schemas.microsoft.com/office/drawing/2014/main" id="{35788473-02ED-6DFB-E7BB-125FBDACB0EC}"/>
              </a:ext>
            </a:extLst>
          </p:cNvPr>
          <p:cNvPicPr>
            <a:picLocks noChangeAspect="1"/>
          </p:cNvPicPr>
          <p:nvPr/>
        </p:nvPicPr>
        <p:blipFill>
          <a:blip r:embed="rId3"/>
          <a:stretch>
            <a:fillRect/>
          </a:stretch>
        </p:blipFill>
        <p:spPr>
          <a:xfrm>
            <a:off x="886691" y="-3269656"/>
            <a:ext cx="22647542" cy="16985657"/>
          </a:xfrm>
          <a:prstGeom prst="rect">
            <a:avLst/>
          </a:prstGeom>
          <a:ln w="25400"/>
        </p:spPr>
      </p:pic>
      <p:sp>
        <p:nvSpPr>
          <p:cNvPr id="611" name="Hosein Hashemizadeh ICRAR">
            <a:extLst>
              <a:ext uri="{FF2B5EF4-FFF2-40B4-BE49-F238E27FC236}">
                <a16:creationId xmlns:a16="http://schemas.microsoft.com/office/drawing/2014/main" id="{4B13C933-6256-0B8E-6A02-36FBF69FB652}"/>
              </a:ext>
            </a:extLst>
          </p:cNvPr>
          <p:cNvSpPr txBox="1"/>
          <p:nvPr/>
        </p:nvSpPr>
        <p:spPr>
          <a:xfrm rot="5400000">
            <a:off x="22067892" y="11398146"/>
            <a:ext cx="3427984" cy="49530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1600" tIns="101600" rIns="101600" bIns="10160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rgbClr val="FFEF8C"/>
                </a:solidFill>
                <a:latin typeface="Trebuchet MS"/>
                <a:ea typeface="Trebuchet MS"/>
                <a:cs typeface="Trebuchet MS"/>
                <a:sym typeface="Trebuchet MS"/>
              </a:defRPr>
            </a:lvl1pPr>
          </a:lstStyle>
          <a:p>
            <a:r>
              <a:rPr dirty="0" err="1"/>
              <a:t>Hosein</a:t>
            </a:r>
            <a:r>
              <a:rPr dirty="0"/>
              <a:t> </a:t>
            </a:r>
            <a:r>
              <a:rPr dirty="0" err="1"/>
              <a:t>Hashemizadeh</a:t>
            </a:r>
            <a:r>
              <a:rPr dirty="0"/>
              <a:t> ICRAR</a:t>
            </a:r>
          </a:p>
        </p:txBody>
      </p:sp>
      <p:sp>
        <p:nvSpPr>
          <p:cNvPr id="612" name="Thanks everyone!">
            <a:extLst>
              <a:ext uri="{FF2B5EF4-FFF2-40B4-BE49-F238E27FC236}">
                <a16:creationId xmlns:a16="http://schemas.microsoft.com/office/drawing/2014/main" id="{3DC933D9-EFE2-C45D-2DA8-DFD8609A4085}"/>
              </a:ext>
            </a:extLst>
          </p:cNvPr>
          <p:cNvSpPr txBox="1"/>
          <p:nvPr/>
        </p:nvSpPr>
        <p:spPr>
          <a:xfrm>
            <a:off x="4381500" y="6858000"/>
            <a:ext cx="15621000" cy="2133600"/>
          </a:xfrm>
          <a:prstGeom prst="rect">
            <a:avLst/>
          </a:prstGeom>
          <a:ln w="25400">
            <a:miter lim="400000"/>
          </a:ln>
          <a:effectLst>
            <a:outerShdw blurRad="127000" dist="76200" dir="2700000" rotWithShape="0">
              <a:srgbClr val="AB15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just">
            <a:spAutoFit/>
          </a:bodyPr>
          <a:lstStyle>
            <a:lvl1pPr marL="81279" marR="81279" algn="ctr" defTabSz="1828800">
              <a:defRPr sz="9000" i="1">
                <a:solidFill>
                  <a:srgbClr val="FFFDA9"/>
                </a:solidFill>
                <a:uFill>
                  <a:solidFill>
                    <a:srgbClr val="FFFFFF"/>
                  </a:solidFill>
                </a:uFill>
                <a:latin typeface="Trebuchet MS"/>
                <a:ea typeface="Trebuchet MS"/>
                <a:cs typeface="Trebuchet MS"/>
                <a:sym typeface="Trebuchet MS"/>
              </a:defRPr>
            </a:lvl1pPr>
          </a:lstStyle>
          <a:p>
            <a:r>
              <a:rPr dirty="0"/>
              <a:t>Thanks everyone!</a:t>
            </a:r>
          </a:p>
        </p:txBody>
      </p:sp>
      <p:sp>
        <p:nvSpPr>
          <p:cNvPr id="2" name="The James Webb-inar">
            <a:extLst>
              <a:ext uri="{FF2B5EF4-FFF2-40B4-BE49-F238E27FC236}">
                <a16:creationId xmlns:a16="http://schemas.microsoft.com/office/drawing/2014/main" id="{E075FEAC-845C-615F-E529-8EB8CA86360E}"/>
              </a:ext>
            </a:extLst>
          </p:cNvPr>
          <p:cNvSpPr txBox="1"/>
          <p:nvPr/>
        </p:nvSpPr>
        <p:spPr>
          <a:xfrm>
            <a:off x="1160226" y="356211"/>
            <a:ext cx="21935861" cy="1107996"/>
          </a:xfrm>
          <a:prstGeom prst="rect">
            <a:avLst/>
          </a:prstGeom>
          <a:ln w="25400">
            <a:miter lim="400000"/>
          </a:ln>
          <a:effectLst>
            <a:outerShdw blurRad="127000" dist="76200" dir="2700000" rotWithShape="0">
              <a:srgbClr val="AB1500">
                <a:alpha val="75000"/>
              </a:srgbClr>
            </a:outerShdw>
          </a:effectLst>
          <a:extLst>
            <a:ext uri="{C572A759-6A51-4108-AA02-DFA0A04FC94B}">
              <ma14:wrappingTextBoxFlag xmlns="" xmlns:ma14="http://schemas.microsoft.com/office/mac/drawingml/2011/main" val="1"/>
            </a:ext>
          </a:extLst>
        </p:spPr>
        <p:txBody>
          <a:bodyPr wrap="square" lIns="0" tIns="0" rIns="0" bIns="0" anchor="just">
            <a:spAutoFit/>
          </a:bodyPr>
          <a:lstStyle>
            <a:lvl1pPr marL="81279" marR="81279" algn="ctr" defTabSz="1828800">
              <a:defRPr sz="10000">
                <a:solidFill>
                  <a:srgbClr val="FFFDA9"/>
                </a:solidFill>
                <a:uFill>
                  <a:solidFill>
                    <a:srgbClr val="FFFFFF"/>
                  </a:solidFill>
                </a:uFill>
                <a:latin typeface="Trebuchet MS"/>
                <a:ea typeface="Trebuchet MS"/>
                <a:cs typeface="Trebuchet MS"/>
                <a:sym typeface="Trebuchet MS"/>
              </a:defRPr>
            </a:lvl1pPr>
          </a:lstStyle>
          <a:p>
            <a:pPr algn="l"/>
            <a:r>
              <a:rPr lang="en-AU" sz="7200" dirty="0"/>
              <a:t>The AAT – evaluating its role in Australian astronomy </a:t>
            </a:r>
          </a:p>
        </p:txBody>
      </p:sp>
      <p:sp>
        <p:nvSpPr>
          <p:cNvPr id="4" name="Fred Watson…">
            <a:extLst>
              <a:ext uri="{FF2B5EF4-FFF2-40B4-BE49-F238E27FC236}">
                <a16:creationId xmlns:a16="http://schemas.microsoft.com/office/drawing/2014/main" id="{7A291120-7E88-E901-A403-99911BF8857B}"/>
              </a:ext>
            </a:extLst>
          </p:cNvPr>
          <p:cNvSpPr txBox="1"/>
          <p:nvPr/>
        </p:nvSpPr>
        <p:spPr>
          <a:xfrm>
            <a:off x="1387608" y="10282197"/>
            <a:ext cx="10217853" cy="1976704"/>
          </a:xfrm>
          <a:prstGeom prst="rect">
            <a:avLst/>
          </a:prstGeom>
          <a:noFill/>
          <a:ln w="25400" cap="flat">
            <a:noFill/>
            <a:miter lim="400000"/>
          </a:ln>
          <a:effectLst>
            <a:outerShdw blurRad="127000" dist="76200" dir="2700000" rotWithShape="0">
              <a:srgbClr val="AB1500">
                <a:alpha val="75000"/>
              </a:srgbClr>
            </a:outerShdw>
            <a:reflection stA="74592" endPos="40000" dir="5400000" sy="-100000" algn="bl" rotWithShape="0"/>
          </a:effectLst>
          <a:extLst>
            <a:ext uri="{C572A759-6A51-4108-AA02-DFA0A04FC94B}">
              <ma14:wrappingTextBoxFlag xmlns="" xmlns:ma14="http://schemas.microsoft.com/office/mac/drawingml/2011/main" val="1"/>
            </a:ext>
          </a:extLst>
        </p:spPr>
        <p:txBody>
          <a:bodyPr wrap="square" lIns="0" tIns="0" rIns="0" bIns="0" numCol="1" anchor="just">
            <a:noAutofit/>
          </a:bodyPr>
          <a:lstStyle/>
          <a:p>
            <a:pPr marL="81279" marR="81279" defTabSz="1828800">
              <a:defRPr sz="6800" b="1" i="1">
                <a:solidFill>
                  <a:srgbClr val="FFFDA9"/>
                </a:solidFill>
                <a:uFill>
                  <a:solidFill>
                    <a:srgbClr val="FFFFFF"/>
                  </a:solidFill>
                </a:uFill>
                <a:latin typeface="Trebuchet MS"/>
                <a:ea typeface="Trebuchet MS"/>
                <a:cs typeface="Trebuchet MS"/>
                <a:sym typeface="Trebuchet MS"/>
              </a:defRPr>
            </a:pPr>
            <a:r>
              <a:rPr sz="6000" dirty="0"/>
              <a:t>Fred Watson</a:t>
            </a:r>
            <a:endParaRPr dirty="0"/>
          </a:p>
          <a:p>
            <a:pPr marL="81279" marR="81279" defTabSz="1828800">
              <a:lnSpc>
                <a:spcPct val="90000"/>
              </a:lnSpc>
              <a:defRPr sz="3500" b="1" i="1">
                <a:solidFill>
                  <a:srgbClr val="FFFDA9"/>
                </a:solidFill>
                <a:uFill>
                  <a:solidFill>
                    <a:srgbClr val="FFFFFF"/>
                  </a:solidFill>
                </a:uFill>
                <a:latin typeface="Trebuchet MS"/>
                <a:ea typeface="Trebuchet MS"/>
                <a:cs typeface="Trebuchet MS"/>
                <a:sym typeface="Trebuchet MS"/>
              </a:defRPr>
            </a:pPr>
            <a:r>
              <a:rPr dirty="0"/>
              <a:t>Astronomer-at-Large</a:t>
            </a:r>
            <a:br>
              <a:rPr dirty="0"/>
            </a:br>
            <a:r>
              <a:rPr dirty="0"/>
              <a:t>Department of Industry, Science and Resources</a:t>
            </a:r>
          </a:p>
        </p:txBody>
      </p:sp>
      <p:grpSp>
        <p:nvGrpSpPr>
          <p:cNvPr id="5" name="Group 4">
            <a:extLst>
              <a:ext uri="{FF2B5EF4-FFF2-40B4-BE49-F238E27FC236}">
                <a16:creationId xmlns:a16="http://schemas.microsoft.com/office/drawing/2014/main" id="{C83B1EBF-FDA0-3CC9-7DF6-FC96443532A6}"/>
              </a:ext>
            </a:extLst>
          </p:cNvPr>
          <p:cNvGrpSpPr/>
          <p:nvPr/>
        </p:nvGrpSpPr>
        <p:grpSpPr>
          <a:xfrm>
            <a:off x="20535153" y="10560947"/>
            <a:ext cx="2461239" cy="1697954"/>
            <a:chOff x="16575019" y="10668001"/>
            <a:chExt cx="3048000" cy="2041545"/>
          </a:xfrm>
        </p:grpSpPr>
        <p:sp>
          <p:nvSpPr>
            <p:cNvPr id="6" name="Rectangle 5">
              <a:extLst>
                <a:ext uri="{FF2B5EF4-FFF2-40B4-BE49-F238E27FC236}">
                  <a16:creationId xmlns:a16="http://schemas.microsoft.com/office/drawing/2014/main" id="{448365DB-22F7-7627-65B6-149A0AF6A431}"/>
                </a:ext>
              </a:extLst>
            </p:cNvPr>
            <p:cNvSpPr/>
            <p:nvPr/>
          </p:nvSpPr>
          <p:spPr>
            <a:xfrm>
              <a:off x="16575019" y="10668001"/>
              <a:ext cx="3048000" cy="204154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stacked.png">
              <a:extLst>
                <a:ext uri="{FF2B5EF4-FFF2-40B4-BE49-F238E27FC236}">
                  <a16:creationId xmlns:a16="http://schemas.microsoft.com/office/drawing/2014/main" id="{BBED789B-0A6A-4B2F-BC10-B4BD65B15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20445" y="10865556"/>
              <a:ext cx="2511777" cy="1669012"/>
            </a:xfrm>
            <a:prstGeom prst="rect">
              <a:avLst/>
            </a:prstGeom>
          </p:spPr>
        </p:pic>
      </p:grpSp>
    </p:spTree>
    <p:extLst>
      <p:ext uri="{BB962C8B-B14F-4D97-AF65-F5344CB8AC3E}">
        <p14:creationId xmlns:p14="http://schemas.microsoft.com/office/powerpoint/2010/main" val="282842429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612"/>
                                        </p:tgtEl>
                                        <p:attrNameLst>
                                          <p:attrName>style.visibility</p:attrName>
                                        </p:attrNameLst>
                                      </p:cBhvr>
                                      <p:to>
                                        <p:strVal val="visible"/>
                                      </p:to>
                                    </p:set>
                                    <p:animEffect transition="in" filter="wipe(left)">
                                      <p:cBhvr>
                                        <p:cTn id="7" dur="2000"/>
                                        <p:tgtEl>
                                          <p:spTgt spid="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EF379-1F44-4BAE-A508-8CB77FE8E91A}"/>
            </a:ext>
          </a:extLst>
        </p:cNvPr>
        <p:cNvGrpSpPr/>
        <p:nvPr/>
      </p:nvGrpSpPr>
      <p:grpSpPr>
        <a:xfrm>
          <a:off x="0" y="0"/>
          <a:ext cx="0" cy="0"/>
          <a:chOff x="0" y="0"/>
          <a:chExt cx="0" cy="0"/>
        </a:xfrm>
      </p:grpSpPr>
      <p:pic>
        <p:nvPicPr>
          <p:cNvPr id="560" name="AAT Drone Uwe Stiens.jpg" descr="AAT Drone Uwe Stiens.jpg">
            <a:extLst>
              <a:ext uri="{FF2B5EF4-FFF2-40B4-BE49-F238E27FC236}">
                <a16:creationId xmlns:a16="http://schemas.microsoft.com/office/drawing/2014/main" id="{7B97C021-36E9-AC01-C14C-9ADE2A5AABF1}"/>
              </a:ext>
            </a:extLst>
          </p:cNvPr>
          <p:cNvPicPr>
            <a:picLocks noChangeAspect="1"/>
          </p:cNvPicPr>
          <p:nvPr/>
        </p:nvPicPr>
        <p:blipFill>
          <a:blip r:embed="rId2"/>
          <a:stretch>
            <a:fillRect/>
          </a:stretch>
        </p:blipFill>
        <p:spPr>
          <a:xfrm>
            <a:off x="-1406769" y="-1059142"/>
            <a:ext cx="28346400" cy="15944850"/>
          </a:xfrm>
          <a:prstGeom prst="rect">
            <a:avLst/>
          </a:prstGeom>
          <a:ln w="25400"/>
          <a:effectLst>
            <a:outerShdw blurRad="50800" dist="38100" dir="2700000" algn="tl" rotWithShape="0">
              <a:prstClr val="black">
                <a:alpha val="40000"/>
              </a:prstClr>
            </a:outerShdw>
          </a:effectLst>
        </p:spPr>
      </p:pic>
      <p:sp>
        <p:nvSpPr>
          <p:cNvPr id="561" name="Peter Poulos, Peter Verweyen">
            <a:extLst>
              <a:ext uri="{FF2B5EF4-FFF2-40B4-BE49-F238E27FC236}">
                <a16:creationId xmlns:a16="http://schemas.microsoft.com/office/drawing/2014/main" id="{C5972F32-A7AF-0C40-1435-7510DC2C28E8}"/>
              </a:ext>
            </a:extLst>
          </p:cNvPr>
          <p:cNvSpPr txBox="1"/>
          <p:nvPr/>
        </p:nvSpPr>
        <p:spPr>
          <a:xfrm rot="5400000">
            <a:off x="21260133" y="9430072"/>
            <a:ext cx="5643178" cy="60960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spAutoFit/>
          </a:bodyPr>
          <a:lstStyle>
            <a:lvl1pPr>
              <a:defRPr sz="2800">
                <a:solidFill>
                  <a:srgbClr val="FFEF8C"/>
                </a:solidFill>
                <a:latin typeface="Trebuchet MS"/>
                <a:ea typeface="Trebuchet MS"/>
                <a:cs typeface="Trebuchet MS"/>
                <a:sym typeface="Trebuchet MS"/>
              </a:defRPr>
            </a:lvl1pPr>
          </a:lstStyle>
          <a:p>
            <a:r>
              <a:rPr dirty="0"/>
              <a:t>Peter Poulos, Peter </a:t>
            </a:r>
            <a:r>
              <a:rPr dirty="0" err="1"/>
              <a:t>Verweyen</a:t>
            </a:r>
            <a:endParaRPr dirty="0"/>
          </a:p>
        </p:txBody>
      </p:sp>
      <p:sp>
        <p:nvSpPr>
          <p:cNvPr id="14" name="Fred Watson…">
            <a:extLst>
              <a:ext uri="{FF2B5EF4-FFF2-40B4-BE49-F238E27FC236}">
                <a16:creationId xmlns:a16="http://schemas.microsoft.com/office/drawing/2014/main" id="{71B87721-BF97-9794-7C11-5D5C2657E19D}"/>
              </a:ext>
            </a:extLst>
          </p:cNvPr>
          <p:cNvSpPr txBox="1"/>
          <p:nvPr/>
        </p:nvSpPr>
        <p:spPr>
          <a:xfrm>
            <a:off x="1578108" y="7328015"/>
            <a:ext cx="10217853" cy="1976704"/>
          </a:xfrm>
          <a:prstGeom prst="rect">
            <a:avLst/>
          </a:prstGeom>
          <a:noFill/>
          <a:ln w="25400" cap="flat">
            <a:noFill/>
            <a:miter lim="400000"/>
          </a:ln>
          <a:effectLst>
            <a:outerShdw blurRad="127000" dist="76200" dir="2700000" rotWithShape="0">
              <a:srgbClr val="AB1500">
                <a:alpha val="75000"/>
              </a:srgbClr>
            </a:outerShdw>
            <a:reflection stA="74592" endPos="40000" dir="5400000" sy="-100000" algn="bl" rotWithShape="0"/>
          </a:effectLst>
          <a:extLst>
            <a:ext uri="{C572A759-6A51-4108-AA02-DFA0A04FC94B}">
              <ma14:wrappingTextBoxFlag xmlns="" xmlns:ma14="http://schemas.microsoft.com/office/mac/drawingml/2011/main" val="1"/>
            </a:ext>
          </a:extLst>
        </p:spPr>
        <p:txBody>
          <a:bodyPr wrap="square" lIns="0" tIns="0" rIns="0" bIns="0" numCol="1" anchor="just">
            <a:noAutofit/>
          </a:bodyPr>
          <a:lstStyle/>
          <a:p>
            <a:pPr marL="81279" marR="81279" defTabSz="1828800">
              <a:defRPr sz="6800" b="1" i="1">
                <a:solidFill>
                  <a:srgbClr val="FFFDA9"/>
                </a:solidFill>
                <a:uFill>
                  <a:solidFill>
                    <a:srgbClr val="FFFFFF"/>
                  </a:solidFill>
                </a:uFill>
                <a:latin typeface="Trebuchet MS"/>
                <a:ea typeface="Trebuchet MS"/>
                <a:cs typeface="Trebuchet MS"/>
                <a:sym typeface="Trebuchet MS"/>
              </a:defRPr>
            </a:pPr>
            <a:r>
              <a:rPr sz="6000" dirty="0"/>
              <a:t>Fred Watson</a:t>
            </a:r>
            <a:endParaRPr dirty="0"/>
          </a:p>
          <a:p>
            <a:pPr marL="81279" marR="81279" defTabSz="1828800">
              <a:lnSpc>
                <a:spcPct val="90000"/>
              </a:lnSpc>
              <a:defRPr sz="3500" b="1" i="1">
                <a:solidFill>
                  <a:srgbClr val="FFFDA9"/>
                </a:solidFill>
                <a:uFill>
                  <a:solidFill>
                    <a:srgbClr val="FFFFFF"/>
                  </a:solidFill>
                </a:uFill>
                <a:latin typeface="Trebuchet MS"/>
                <a:ea typeface="Trebuchet MS"/>
                <a:cs typeface="Trebuchet MS"/>
                <a:sym typeface="Trebuchet MS"/>
              </a:defRPr>
            </a:pPr>
            <a:r>
              <a:rPr dirty="0"/>
              <a:t>Astronomer-at-Large</a:t>
            </a:r>
            <a:br>
              <a:rPr dirty="0"/>
            </a:br>
            <a:r>
              <a:rPr dirty="0"/>
              <a:t>Department of Industry, Science and Resources</a:t>
            </a:r>
          </a:p>
        </p:txBody>
      </p:sp>
      <p:sp>
        <p:nvSpPr>
          <p:cNvPr id="18" name="The James Webb-inar">
            <a:extLst>
              <a:ext uri="{FF2B5EF4-FFF2-40B4-BE49-F238E27FC236}">
                <a16:creationId xmlns:a16="http://schemas.microsoft.com/office/drawing/2014/main" id="{DF2B8949-4806-B9B3-66B1-48CD6A818D4E}"/>
              </a:ext>
            </a:extLst>
          </p:cNvPr>
          <p:cNvSpPr txBox="1"/>
          <p:nvPr/>
        </p:nvSpPr>
        <p:spPr>
          <a:xfrm>
            <a:off x="73152" y="2455885"/>
            <a:ext cx="8117602" cy="2215991"/>
          </a:xfrm>
          <a:prstGeom prst="rect">
            <a:avLst/>
          </a:prstGeom>
          <a:ln w="25400">
            <a:miter lim="400000"/>
          </a:ln>
          <a:effectLst>
            <a:outerShdw blurRad="127000" dist="76200" dir="2700000" rotWithShape="0">
              <a:srgbClr val="AB1500">
                <a:alpha val="75000"/>
              </a:srgbClr>
            </a:outerShdw>
          </a:effectLst>
          <a:extLst>
            <a:ext uri="{C572A759-6A51-4108-AA02-DFA0A04FC94B}">
              <ma14:wrappingTextBoxFlag xmlns="" xmlns:ma14="http://schemas.microsoft.com/office/mac/drawingml/2011/main" val="1"/>
            </a:ext>
          </a:extLst>
        </p:spPr>
        <p:txBody>
          <a:bodyPr wrap="square" lIns="0" tIns="0" rIns="0" bIns="0" anchor="just">
            <a:spAutoFit/>
          </a:bodyPr>
          <a:lstStyle>
            <a:lvl1pPr marL="81279" marR="81279" algn="ctr" defTabSz="1828800">
              <a:defRPr sz="10000">
                <a:solidFill>
                  <a:srgbClr val="FFFDA9"/>
                </a:solidFill>
                <a:uFill>
                  <a:solidFill>
                    <a:srgbClr val="FFFFFF"/>
                  </a:solidFill>
                </a:uFill>
                <a:latin typeface="Trebuchet MS"/>
                <a:ea typeface="Trebuchet MS"/>
                <a:cs typeface="Trebuchet MS"/>
                <a:sym typeface="Trebuchet MS"/>
              </a:defRPr>
            </a:lvl1pPr>
          </a:lstStyle>
          <a:p>
            <a:pPr algn="r"/>
            <a:r>
              <a:rPr lang="en-AU" sz="7200" dirty="0"/>
              <a:t>Anglo-Australian Telescope</a:t>
            </a:r>
            <a:endParaRPr sz="7200" dirty="0"/>
          </a:p>
        </p:txBody>
      </p:sp>
      <p:sp>
        <p:nvSpPr>
          <p:cNvPr id="20" name="The James Webb-inar">
            <a:extLst>
              <a:ext uri="{FF2B5EF4-FFF2-40B4-BE49-F238E27FC236}">
                <a16:creationId xmlns:a16="http://schemas.microsoft.com/office/drawing/2014/main" id="{DE98BB6C-C5C1-E1C6-F05B-A7303A63878F}"/>
              </a:ext>
            </a:extLst>
          </p:cNvPr>
          <p:cNvSpPr txBox="1"/>
          <p:nvPr/>
        </p:nvSpPr>
        <p:spPr>
          <a:xfrm>
            <a:off x="13406206" y="2469243"/>
            <a:ext cx="10649014" cy="2215991"/>
          </a:xfrm>
          <a:prstGeom prst="rect">
            <a:avLst/>
          </a:prstGeom>
          <a:ln w="25400">
            <a:miter lim="400000"/>
          </a:ln>
          <a:effectLst>
            <a:outerShdw blurRad="127000" dist="76200" dir="2700000" rotWithShape="0">
              <a:srgbClr val="AB1500">
                <a:alpha val="75000"/>
              </a:srgbClr>
            </a:outerShdw>
          </a:effectLst>
          <a:extLst>
            <a:ext uri="{C572A759-6A51-4108-AA02-DFA0A04FC94B}">
              <ma14:wrappingTextBoxFlag xmlns="" xmlns:ma14="http://schemas.microsoft.com/office/mac/drawingml/2011/main" val="1"/>
            </a:ext>
          </a:extLst>
        </p:spPr>
        <p:txBody>
          <a:bodyPr wrap="square" lIns="0" tIns="0" rIns="0" bIns="0" anchor="just">
            <a:spAutoFit/>
          </a:bodyPr>
          <a:lstStyle>
            <a:lvl1pPr marL="81279" marR="81279" algn="ctr" defTabSz="1828800">
              <a:defRPr sz="10000">
                <a:solidFill>
                  <a:srgbClr val="FFFDA9"/>
                </a:solidFill>
                <a:uFill>
                  <a:solidFill>
                    <a:srgbClr val="FFFFFF"/>
                  </a:solidFill>
                </a:uFill>
                <a:latin typeface="Trebuchet MS"/>
                <a:ea typeface="Trebuchet MS"/>
                <a:cs typeface="Trebuchet MS"/>
                <a:sym typeface="Trebuchet MS"/>
              </a:defRPr>
            </a:lvl1pPr>
          </a:lstStyle>
          <a:p>
            <a:pPr algn="l"/>
            <a:r>
              <a:rPr lang="en-AU" sz="7200" dirty="0"/>
              <a:t>Evaluating its role in Australian astronomy </a:t>
            </a:r>
          </a:p>
        </p:txBody>
      </p:sp>
      <p:pic>
        <p:nvPicPr>
          <p:cNvPr id="2" name="Picture 1">
            <a:extLst>
              <a:ext uri="{FF2B5EF4-FFF2-40B4-BE49-F238E27FC236}">
                <a16:creationId xmlns:a16="http://schemas.microsoft.com/office/drawing/2014/main" id="{F69C9934-FF49-B5B3-3BBA-34483E644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607" y="11328045"/>
            <a:ext cx="20634785" cy="1697954"/>
          </a:xfrm>
          <a:prstGeom prst="roundRect">
            <a:avLst>
              <a:gd name="adj" fmla="val 16667"/>
            </a:avLst>
          </a:prstGeom>
          <a:ln>
            <a:noFill/>
          </a:ln>
          <a:effectLst>
            <a:outerShdw blurRad="50800" dist="202215"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5" name="Group 4">
            <a:extLst>
              <a:ext uri="{FF2B5EF4-FFF2-40B4-BE49-F238E27FC236}">
                <a16:creationId xmlns:a16="http://schemas.microsoft.com/office/drawing/2014/main" id="{158CE74C-5B02-1467-035F-2C128A5ED4EC}"/>
              </a:ext>
            </a:extLst>
          </p:cNvPr>
          <p:cNvGrpSpPr/>
          <p:nvPr/>
        </p:nvGrpSpPr>
        <p:grpSpPr>
          <a:xfrm>
            <a:off x="20227078" y="7646522"/>
            <a:ext cx="2461239" cy="1697954"/>
            <a:chOff x="16575019" y="10668001"/>
            <a:chExt cx="3048000" cy="2041545"/>
          </a:xfrm>
        </p:grpSpPr>
        <p:sp>
          <p:nvSpPr>
            <p:cNvPr id="6" name="Rectangle 5">
              <a:extLst>
                <a:ext uri="{FF2B5EF4-FFF2-40B4-BE49-F238E27FC236}">
                  <a16:creationId xmlns:a16="http://schemas.microsoft.com/office/drawing/2014/main" id="{052A2352-F270-3F89-22BD-9DE7F10450ED}"/>
                </a:ext>
              </a:extLst>
            </p:cNvPr>
            <p:cNvSpPr/>
            <p:nvPr/>
          </p:nvSpPr>
          <p:spPr>
            <a:xfrm>
              <a:off x="16575019" y="10668001"/>
              <a:ext cx="3048000" cy="204154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stacked.png">
              <a:extLst>
                <a:ext uri="{FF2B5EF4-FFF2-40B4-BE49-F238E27FC236}">
                  <a16:creationId xmlns:a16="http://schemas.microsoft.com/office/drawing/2014/main" id="{6F87F88F-FFAD-F1A8-F610-58AB9F80B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20445" y="10865556"/>
              <a:ext cx="2511777" cy="1669012"/>
            </a:xfrm>
            <a:prstGeom prst="rect">
              <a:avLst/>
            </a:prstGeom>
          </p:spPr>
        </p:pic>
      </p:grpSp>
    </p:spTree>
    <p:extLst>
      <p:ext uri="{BB962C8B-B14F-4D97-AF65-F5344CB8AC3E}">
        <p14:creationId xmlns:p14="http://schemas.microsoft.com/office/powerpoint/2010/main" val="27956285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
          <p:cNvSpPr txBox="1"/>
          <p:nvPr/>
        </p:nvSpPr>
        <p:spPr>
          <a:xfrm>
            <a:off x="3669015" y="12633325"/>
            <a:ext cx="626760" cy="5842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1600" tIns="101600" rIns="101600" bIns="101600">
            <a:spAutoFit/>
          </a:bodyPr>
          <a:lstStyle>
            <a:lvl1pPr marL="81279" marR="81279" algn="r" defTabSz="1828800">
              <a:spcBef>
                <a:spcPts val="2000"/>
              </a:spcBef>
              <a:buClr>
                <a:srgbClr val="FFFFFF"/>
              </a:buClr>
              <a:buFont typeface="Lucida Calligraphy Italic"/>
              <a:defRPr sz="2800">
                <a:solidFill>
                  <a:srgbClr val="FFFFFF"/>
                </a:solidFill>
                <a:uFill>
                  <a:solidFill>
                    <a:srgbClr val="FFFFFF"/>
                  </a:solidFill>
                </a:uFill>
                <a:latin typeface="Wingdings 2"/>
                <a:ea typeface="Wingdings 2"/>
                <a:cs typeface="Wingdings 2"/>
                <a:sym typeface="Wingdings 2"/>
              </a:defRPr>
            </a:lvl1pPr>
          </a:lstStyle>
          <a:p>
            <a:pPr>
              <a:defRPr>
                <a:latin typeface="Lucida Calligraphy Italic"/>
                <a:ea typeface="Lucida Calligraphy Italic"/>
                <a:cs typeface="Lucida Calligraphy Italic"/>
                <a:sym typeface="Lucida Calligraphy Italic"/>
              </a:defRPr>
            </a:pPr>
            <a:r>
              <a:rPr>
                <a:latin typeface="Wingdings 2"/>
                <a:ea typeface="Wingdings 2"/>
                <a:cs typeface="Wingdings 2"/>
                <a:sym typeface="Wingdings 2"/>
              </a:rPr>
              <a:t></a:t>
            </a:r>
          </a:p>
        </p:txBody>
      </p:sp>
      <p:pic>
        <p:nvPicPr>
          <p:cNvPr id="344" name="G0024424.jpg" descr="G0024424.jpg"/>
          <p:cNvPicPr>
            <a:picLocks noChangeAspect="1"/>
          </p:cNvPicPr>
          <p:nvPr/>
        </p:nvPicPr>
        <p:blipFill>
          <a:blip r:embed="rId2"/>
          <a:stretch>
            <a:fillRect/>
          </a:stretch>
        </p:blipFill>
        <p:spPr>
          <a:xfrm>
            <a:off x="-6830854" y="-5736406"/>
            <a:ext cx="34627930" cy="19478211"/>
          </a:xfrm>
          <a:prstGeom prst="rect">
            <a:avLst/>
          </a:prstGeom>
          <a:ln w="12700"/>
        </p:spPr>
      </p:pic>
      <p:sp>
        <p:nvSpPr>
          <p:cNvPr id="347" name="A trilogy in four parts..."/>
          <p:cNvSpPr txBox="1"/>
          <p:nvPr/>
        </p:nvSpPr>
        <p:spPr>
          <a:xfrm>
            <a:off x="2240811" y="1674821"/>
            <a:ext cx="16484601" cy="1397001"/>
          </a:xfrm>
          <a:prstGeom prst="rect">
            <a:avLst/>
          </a:prstGeom>
          <a:ln w="25400">
            <a:miter lim="400000"/>
          </a:ln>
          <a:effectLst>
            <a:outerShdw blurRad="127000" dist="76200" dir="2700000" rotWithShape="0">
              <a:srgbClr val="AB15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just"/>
          <a:lstStyle>
            <a:lvl1pPr marL="81279" marR="81279" defTabSz="1828800">
              <a:defRPr sz="7800" b="1">
                <a:solidFill>
                  <a:srgbClr val="CEFEEE"/>
                </a:solidFill>
                <a:effectLst>
                  <a:outerShdw blurRad="63500" dist="38100" dir="2700000" rotWithShape="0">
                    <a:srgbClr val="AB1500">
                      <a:alpha val="75000"/>
                    </a:srgbClr>
                  </a:outerShdw>
                </a:effectLst>
                <a:uFill>
                  <a:solidFill>
                    <a:srgbClr val="CEFEEE"/>
                  </a:solidFill>
                </a:uFill>
                <a:latin typeface="Trebuchet MS"/>
                <a:ea typeface="Trebuchet MS"/>
                <a:cs typeface="Trebuchet MS"/>
                <a:sym typeface="Trebuchet MS"/>
              </a:defRPr>
            </a:lvl1pPr>
          </a:lstStyle>
          <a:p>
            <a:r>
              <a:rPr lang="en-AU" dirty="0"/>
              <a:t>A trilogy in two parts…</a:t>
            </a:r>
            <a:endParaRPr dirty="0"/>
          </a:p>
        </p:txBody>
      </p:sp>
      <p:sp>
        <p:nvSpPr>
          <p:cNvPr id="348" name="Prologue - what’s an Astronomer-at-Large?…"/>
          <p:cNvSpPr txBox="1"/>
          <p:nvPr/>
        </p:nvSpPr>
        <p:spPr>
          <a:xfrm>
            <a:off x="4430342" y="8284558"/>
            <a:ext cx="19019008" cy="2359620"/>
          </a:xfrm>
          <a:prstGeom prst="rect">
            <a:avLst/>
          </a:prstGeom>
          <a:ln w="254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spAutoFit/>
          </a:bodyPr>
          <a:lstStyle/>
          <a:p>
            <a:pPr marL="970280" marR="81279" lvl="2" indent="-889000" defTabSz="1828800">
              <a:spcBef>
                <a:spcPts val="2400"/>
              </a:spcBef>
              <a:buClr>
                <a:srgbClr val="FFFDA9"/>
              </a:buClr>
              <a:buSzPct val="125000"/>
              <a:buFont typeface="Trebuchet MS"/>
              <a:buChar char="•"/>
              <a:defRPr sz="6000" i="1">
                <a:solidFill>
                  <a:srgbClr val="FFFDA9"/>
                </a:solidFill>
                <a:effectLst>
                  <a:outerShdw blurRad="127000" dist="76200" dir="2700000" rotWithShape="0">
                    <a:srgbClr val="13191F">
                      <a:alpha val="75000"/>
                    </a:srgbClr>
                  </a:outerShdw>
                </a:effectLst>
                <a:uFill>
                  <a:solidFill>
                    <a:srgbClr val="FFFDA9"/>
                  </a:solidFill>
                </a:uFill>
                <a:latin typeface="Trebuchet MS"/>
                <a:ea typeface="Trebuchet MS"/>
                <a:cs typeface="Trebuchet MS"/>
                <a:sym typeface="Trebuchet MS"/>
              </a:defRPr>
            </a:pPr>
            <a:r>
              <a:rPr lang="en-AU" dirty="0"/>
              <a:t>Evaluating the Anglo-Australian Telescope</a:t>
            </a:r>
            <a:endParaRPr dirty="0"/>
          </a:p>
          <a:p>
            <a:pPr marL="970280" marR="81279" lvl="2" indent="-889000" defTabSz="1828800">
              <a:spcBef>
                <a:spcPts val="2400"/>
              </a:spcBef>
              <a:buClr>
                <a:srgbClr val="FFFDA9"/>
              </a:buClr>
              <a:buSzPct val="125000"/>
              <a:buFont typeface="Trebuchet MS"/>
              <a:buChar char="•"/>
              <a:defRPr sz="6000" i="1">
                <a:solidFill>
                  <a:srgbClr val="FFFDA9"/>
                </a:solidFill>
                <a:effectLst>
                  <a:outerShdw blurRad="127000" dist="76200" dir="2700000" rotWithShape="0">
                    <a:srgbClr val="13191F">
                      <a:alpha val="75000"/>
                    </a:srgbClr>
                  </a:outerShdw>
                </a:effectLst>
                <a:uFill>
                  <a:solidFill>
                    <a:srgbClr val="FFFDA9"/>
                  </a:solidFill>
                </a:uFill>
                <a:latin typeface="Trebuchet MS"/>
                <a:ea typeface="Trebuchet MS"/>
                <a:cs typeface="Trebuchet MS"/>
                <a:sym typeface="Trebuchet MS"/>
              </a:defRPr>
            </a:pPr>
            <a:r>
              <a:rPr lang="en-AU" dirty="0"/>
              <a:t>Celebrating its 3.9-metre mirror</a:t>
            </a:r>
            <a:endParaRPr dirty="0"/>
          </a:p>
        </p:txBody>
      </p:sp>
      <p:sp>
        <p:nvSpPr>
          <p:cNvPr id="349" name="Australian National University"/>
          <p:cNvSpPr txBox="1"/>
          <p:nvPr/>
        </p:nvSpPr>
        <p:spPr>
          <a:xfrm rot="5400000">
            <a:off x="-1961912" y="10484857"/>
            <a:ext cx="5010199" cy="60960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spAutoFit/>
          </a:bodyPr>
          <a:lstStyle>
            <a:lvl1pPr>
              <a:defRPr sz="2800">
                <a:solidFill>
                  <a:srgbClr val="FFEF8C"/>
                </a:solidFill>
                <a:latin typeface="Trebuchet MS"/>
                <a:ea typeface="Trebuchet MS"/>
                <a:cs typeface="Trebuchet MS"/>
                <a:sym typeface="Trebuchet MS"/>
              </a:defRPr>
            </a:lvl1pPr>
          </a:lstStyle>
          <a:p>
            <a:r>
              <a:rPr dirty="0"/>
              <a:t>Australian National University</a:t>
            </a:r>
          </a:p>
        </p:txBody>
      </p:sp>
      <p:grpSp>
        <p:nvGrpSpPr>
          <p:cNvPr id="3" name="Group 2">
            <a:extLst>
              <a:ext uri="{FF2B5EF4-FFF2-40B4-BE49-F238E27FC236}">
                <a16:creationId xmlns:a16="http://schemas.microsoft.com/office/drawing/2014/main" id="{C6080661-D2E5-6D47-D96D-499E8CA7A066}"/>
              </a:ext>
            </a:extLst>
          </p:cNvPr>
          <p:cNvGrpSpPr/>
          <p:nvPr/>
        </p:nvGrpSpPr>
        <p:grpSpPr>
          <a:xfrm>
            <a:off x="20828000" y="11113912"/>
            <a:ext cx="2621350" cy="1843988"/>
            <a:chOff x="20828000" y="11113912"/>
            <a:chExt cx="2621350" cy="1843988"/>
          </a:xfrm>
        </p:grpSpPr>
        <p:sp>
          <p:nvSpPr>
            <p:cNvPr id="4" name="Rectangle 3">
              <a:extLst>
                <a:ext uri="{FF2B5EF4-FFF2-40B4-BE49-F238E27FC236}">
                  <a16:creationId xmlns:a16="http://schemas.microsoft.com/office/drawing/2014/main" id="{5F9A49BC-BFB2-1EEA-348E-0D63AD385081}"/>
                </a:ext>
              </a:extLst>
            </p:cNvPr>
            <p:cNvSpPr/>
            <p:nvPr/>
          </p:nvSpPr>
          <p:spPr>
            <a:xfrm>
              <a:off x="20828000" y="11113912"/>
              <a:ext cx="2621350" cy="1843988"/>
            </a:xfrm>
            <a:prstGeom prst="rect">
              <a:avLst/>
            </a:prstGeom>
            <a:solidFill>
              <a:schemeClr val="accent6">
                <a:lumMod val="20000"/>
                <a:lumOff val="80000"/>
                <a:alpha val="901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stacked.png">
              <a:extLst>
                <a:ext uri="{FF2B5EF4-FFF2-40B4-BE49-F238E27FC236}">
                  <a16:creationId xmlns:a16="http://schemas.microsoft.com/office/drawing/2014/main" id="{F4CB91A6-6327-F943-CB1D-01F9EFDB25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58582" y="11282154"/>
              <a:ext cx="2160186" cy="1507504"/>
            </a:xfrm>
            <a:prstGeom prst="rect">
              <a:avLst/>
            </a:prstGeom>
          </p:spPr>
        </p:pic>
      </p:grpSp>
      <p:sp>
        <p:nvSpPr>
          <p:cNvPr id="7" name="In Wajarri Yamatji country">
            <a:extLst>
              <a:ext uri="{FF2B5EF4-FFF2-40B4-BE49-F238E27FC236}">
                <a16:creationId xmlns:a16="http://schemas.microsoft.com/office/drawing/2014/main" id="{8F9B81F2-8E84-DA03-B3F6-DF63767CEEB2}"/>
              </a:ext>
            </a:extLst>
          </p:cNvPr>
          <p:cNvSpPr txBox="1"/>
          <p:nvPr/>
        </p:nvSpPr>
        <p:spPr>
          <a:xfrm>
            <a:off x="1883002" y="11929414"/>
            <a:ext cx="7744273" cy="861774"/>
          </a:xfrm>
          <a:prstGeom prst="rect">
            <a:avLst/>
          </a:prstGeom>
          <a:solidFill>
            <a:srgbClr val="876246"/>
          </a:solidFill>
          <a:ln w="25400">
            <a:miter lim="400000"/>
          </a:ln>
          <a:effectLst>
            <a:outerShdw blurRad="127000" dist="76200" dir="2700000" rotWithShape="0">
              <a:schemeClr val="accent1">
                <a:hueOff val="47394"/>
                <a:satOff val="-25753"/>
                <a:lumOff val="-7544"/>
                <a:alpha val="75000"/>
              </a:schemeClr>
            </a:outerShdw>
          </a:effectLst>
          <a:extLst>
            <a:ext uri="{C572A759-6A51-4108-AA02-DFA0A04FC94B}">
              <ma14:wrappingTextBoxFlag xmlns="" xmlns:ma14="http://schemas.microsoft.com/office/mac/drawingml/2011/main" val="1"/>
            </a:ext>
          </a:extLst>
        </p:spPr>
        <p:txBody>
          <a:bodyPr wrap="square" lIns="0" tIns="0" rIns="0" bIns="0" anchor="just">
            <a:spAutoFit/>
          </a:bodyPr>
          <a:lstStyle>
            <a:lvl1pPr marL="81279" marR="81279" defTabSz="1828800">
              <a:defRPr sz="5600" i="1">
                <a:solidFill>
                  <a:srgbClr val="FFFDA9"/>
                </a:solidFill>
                <a:uFill>
                  <a:solidFill>
                    <a:srgbClr val="FFFFFF"/>
                  </a:solidFill>
                </a:uFill>
                <a:latin typeface="Trebuchet MS"/>
                <a:ea typeface="Trebuchet MS"/>
                <a:cs typeface="Trebuchet MS"/>
                <a:sym typeface="Trebuchet MS"/>
              </a:defRPr>
            </a:lvl1pPr>
          </a:lstStyle>
          <a:p>
            <a:pPr algn="ctr"/>
            <a:r>
              <a:rPr lang="en-AU" dirty="0" err="1"/>
              <a:t>Gamilaraay</a:t>
            </a:r>
            <a:r>
              <a:rPr lang="en-AU" dirty="0"/>
              <a:t> </a:t>
            </a:r>
            <a:r>
              <a:rPr dirty="0"/>
              <a:t>country</a:t>
            </a: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3AC3C-3BE4-C7A2-A5A8-CF663B1F6CEB}"/>
            </a:ext>
          </a:extLst>
        </p:cNvPr>
        <p:cNvGrpSpPr/>
        <p:nvPr/>
      </p:nvGrpSpPr>
      <p:grpSpPr>
        <a:xfrm>
          <a:off x="0" y="0"/>
          <a:ext cx="0" cy="0"/>
          <a:chOff x="0" y="0"/>
          <a:chExt cx="0" cy="0"/>
        </a:xfrm>
      </p:grpSpPr>
      <p:pic>
        <p:nvPicPr>
          <p:cNvPr id="4" name="Picture 3" descr="A building with flags on the side&#10;&#10;Description automatically generated">
            <a:extLst>
              <a:ext uri="{FF2B5EF4-FFF2-40B4-BE49-F238E27FC236}">
                <a16:creationId xmlns:a16="http://schemas.microsoft.com/office/drawing/2014/main" id="{40BB7785-970D-5954-7BE1-963C4D5DE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166" y="253999"/>
            <a:ext cx="10289743" cy="13265522"/>
          </a:xfrm>
          <a:prstGeom prst="rect">
            <a:avLst/>
          </a:prstGeom>
        </p:spPr>
      </p:pic>
      <p:grpSp>
        <p:nvGrpSpPr>
          <p:cNvPr id="7" name="Group 6">
            <a:extLst>
              <a:ext uri="{FF2B5EF4-FFF2-40B4-BE49-F238E27FC236}">
                <a16:creationId xmlns:a16="http://schemas.microsoft.com/office/drawing/2014/main" id="{ECA42D2A-2E7A-D92B-1948-14BE49EDDAFD}"/>
              </a:ext>
            </a:extLst>
          </p:cNvPr>
          <p:cNvGrpSpPr/>
          <p:nvPr/>
        </p:nvGrpSpPr>
        <p:grpSpPr>
          <a:xfrm>
            <a:off x="20828000" y="11113912"/>
            <a:ext cx="2621350" cy="1843988"/>
            <a:chOff x="20828000" y="11113912"/>
            <a:chExt cx="2621350" cy="1843988"/>
          </a:xfrm>
        </p:grpSpPr>
        <p:sp>
          <p:nvSpPr>
            <p:cNvPr id="8" name="Rectangle 7">
              <a:extLst>
                <a:ext uri="{FF2B5EF4-FFF2-40B4-BE49-F238E27FC236}">
                  <a16:creationId xmlns:a16="http://schemas.microsoft.com/office/drawing/2014/main" id="{6D5DA9D0-70E4-DEC5-F794-4F67BE6D0CB4}"/>
                </a:ext>
              </a:extLst>
            </p:cNvPr>
            <p:cNvSpPr/>
            <p:nvPr/>
          </p:nvSpPr>
          <p:spPr>
            <a:xfrm>
              <a:off x="20828000" y="11113912"/>
              <a:ext cx="2621350" cy="1843988"/>
            </a:xfrm>
            <a:prstGeom prst="rect">
              <a:avLst/>
            </a:prstGeom>
            <a:solidFill>
              <a:schemeClr val="accent6">
                <a:lumMod val="20000"/>
                <a:lumOff val="80000"/>
                <a:alpha val="901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 stacked.png">
              <a:extLst>
                <a:ext uri="{FF2B5EF4-FFF2-40B4-BE49-F238E27FC236}">
                  <a16:creationId xmlns:a16="http://schemas.microsoft.com/office/drawing/2014/main" id="{7A99E770-DCE9-B706-FA65-9C8E403832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58582" y="11282154"/>
              <a:ext cx="2160186" cy="1507504"/>
            </a:xfrm>
            <a:prstGeom prst="rect">
              <a:avLst/>
            </a:prstGeom>
          </p:spPr>
        </p:pic>
      </p:grpSp>
      <p:sp>
        <p:nvSpPr>
          <p:cNvPr id="534" name="11 July 2017 A new vision for the  National Observatory…">
            <a:extLst>
              <a:ext uri="{FF2B5EF4-FFF2-40B4-BE49-F238E27FC236}">
                <a16:creationId xmlns:a16="http://schemas.microsoft.com/office/drawing/2014/main" id="{3538341C-E1E7-C419-68D6-7D46FE155735}"/>
              </a:ext>
            </a:extLst>
          </p:cNvPr>
          <p:cNvSpPr txBox="1"/>
          <p:nvPr/>
        </p:nvSpPr>
        <p:spPr>
          <a:xfrm>
            <a:off x="11578945" y="1035253"/>
            <a:ext cx="8863509" cy="297517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nchor="ctr">
            <a:spAutoFit/>
          </a:bodyPr>
          <a:lstStyle/>
          <a:p>
            <a:pPr marL="81279" marR="81279" defTabSz="1828800">
              <a:buClr>
                <a:srgbClr val="FFFB00"/>
              </a:buClr>
              <a:buFont typeface="Trebuchet MS"/>
              <a:defRPr sz="6400" b="1" i="1">
                <a:solidFill>
                  <a:srgbClr val="FFF599"/>
                </a:solidFill>
                <a:effectLst>
                  <a:outerShdw blurRad="38100" dist="63500" dir="2700000" rotWithShape="0">
                    <a:srgbClr val="000000">
                      <a:alpha val="75000"/>
                    </a:srgbClr>
                  </a:outerShdw>
                </a:effectLst>
                <a:uFill>
                  <a:solidFill>
                    <a:srgbClr val="FFF599"/>
                  </a:solidFill>
                </a:uFill>
                <a:latin typeface="Trebuchet MS"/>
                <a:ea typeface="Trebuchet MS"/>
                <a:cs typeface="Trebuchet MS"/>
                <a:sym typeface="Trebuchet MS"/>
              </a:defRPr>
            </a:pPr>
            <a:r>
              <a:rPr sz="6000" dirty="0"/>
              <a:t>11 July 2017</a:t>
            </a:r>
            <a:r>
              <a:rPr lang="en-AU" sz="6000" dirty="0"/>
              <a:t>: </a:t>
            </a:r>
            <a:r>
              <a:rPr sz="6000" dirty="0"/>
              <a:t>A new vision for the National Observatory…</a:t>
            </a:r>
          </a:p>
        </p:txBody>
      </p:sp>
      <p:sp>
        <p:nvSpPr>
          <p:cNvPr id="536" name="A ten-year strategic partnership with ESO">
            <a:extLst>
              <a:ext uri="{FF2B5EF4-FFF2-40B4-BE49-F238E27FC236}">
                <a16:creationId xmlns:a16="http://schemas.microsoft.com/office/drawing/2014/main" id="{A13EFAB9-1FB4-698C-36ED-A2588478AC97}"/>
              </a:ext>
            </a:extLst>
          </p:cNvPr>
          <p:cNvSpPr txBox="1"/>
          <p:nvPr/>
        </p:nvSpPr>
        <p:spPr>
          <a:xfrm>
            <a:off x="11685091" y="4439522"/>
            <a:ext cx="10946061" cy="768415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nchor="ctr">
            <a:spAutoFit/>
          </a:bodyPr>
          <a:lstStyle>
            <a:lvl1pPr marL="81279" marR="81279" defTabSz="1828800">
              <a:buClr>
                <a:srgbClr val="FFFB00"/>
              </a:buClr>
              <a:buFont typeface="Trebuchet MS"/>
              <a:defRPr sz="6400" i="1">
                <a:solidFill>
                  <a:srgbClr val="FFF599"/>
                </a:solidFill>
                <a:effectLst>
                  <a:outerShdw blurRad="38100" dist="63500" dir="2700000" rotWithShape="0">
                    <a:srgbClr val="000000">
                      <a:alpha val="75000"/>
                    </a:srgbClr>
                  </a:outerShdw>
                </a:effectLst>
                <a:uFill>
                  <a:solidFill>
                    <a:srgbClr val="FFF599"/>
                  </a:solidFill>
                </a:uFill>
                <a:latin typeface="Trebuchet MS"/>
                <a:ea typeface="Trebuchet MS"/>
                <a:cs typeface="Trebuchet MS"/>
                <a:sym typeface="Trebuchet MS"/>
              </a:defRPr>
            </a:lvl1pPr>
          </a:lstStyle>
          <a:p>
            <a:r>
              <a:rPr lang="en-AU" sz="5400" i="0" dirty="0"/>
              <a:t>Maintaining Australia’s Optical Astronomy Capability (MAOAC) budget measure, 2017-18</a:t>
            </a:r>
          </a:p>
          <a:p>
            <a:pPr marL="767079" indent="-685800">
              <a:buFont typeface="Arial" panose="020B0604020202020204" pitchFamily="34" charset="0"/>
              <a:buChar char="•"/>
            </a:pPr>
            <a:r>
              <a:rPr sz="5400" dirty="0"/>
              <a:t>A ten-year strategic partnership with ESO</a:t>
            </a:r>
            <a:endParaRPr lang="en-AU" sz="5400" dirty="0"/>
          </a:p>
          <a:p>
            <a:pPr marL="767079" indent="-685800">
              <a:buFont typeface="Arial" panose="020B0604020202020204" pitchFamily="34" charset="0"/>
              <a:buChar char="•"/>
            </a:pPr>
            <a:r>
              <a:rPr lang="en-AU" sz="5400" dirty="0"/>
              <a:t>AAT transition to the research sector</a:t>
            </a:r>
          </a:p>
          <a:p>
            <a:r>
              <a:rPr lang="en-AU" sz="5400" dirty="0"/>
              <a:t>(Astronomical Functions Act 2010, Compilation No.3 2018)</a:t>
            </a:r>
            <a:endParaRPr sz="5400" dirty="0"/>
          </a:p>
        </p:txBody>
      </p:sp>
      <p:sp>
        <p:nvSpPr>
          <p:cNvPr id="2" name="Shape 334">
            <a:extLst>
              <a:ext uri="{FF2B5EF4-FFF2-40B4-BE49-F238E27FC236}">
                <a16:creationId xmlns:a16="http://schemas.microsoft.com/office/drawing/2014/main" id="{50E0F9A0-B61E-72F2-E637-B6B63AE381AA}"/>
              </a:ext>
            </a:extLst>
          </p:cNvPr>
          <p:cNvSpPr/>
          <p:nvPr/>
        </p:nvSpPr>
        <p:spPr>
          <a:xfrm rot="5400000">
            <a:off x="-1032104" y="11526241"/>
            <a:ext cx="3235447" cy="636072"/>
          </a:xfrm>
          <a:prstGeom prst="rect">
            <a:avLst/>
          </a:prstGeom>
          <a:ln w="25400">
            <a:miter lim="400000"/>
          </a:ln>
          <a:extLst>
            <a:ext uri="{C572A759-6A51-4108-AA02-DFA0A04FC94B}">
              <ma14:wrappingTextBoxFlag xmlns:ma14="http://schemas.microsoft.com/office/mac/drawingml/2011/main" xmlns="" val="1"/>
            </a:ext>
          </a:extLst>
        </p:spPr>
        <p:txBody>
          <a:bodyPr wrap="square" lIns="101600" tIns="101600" rIns="101600" bIns="101600">
            <a:spAutoFit/>
          </a:bodyPr>
          <a:lstStyle>
            <a:lvl1pPr>
              <a:defRPr sz="2800">
                <a:solidFill>
                  <a:srgbClr val="FFEF8C"/>
                </a:solidFill>
                <a:latin typeface="Trebuchet MS"/>
                <a:ea typeface="Trebuchet MS"/>
                <a:cs typeface="Trebuchet MS"/>
                <a:sym typeface="Trebuchet MS"/>
              </a:defRPr>
            </a:lvl1pPr>
          </a:lstStyle>
          <a:p>
            <a:r>
              <a:rPr lang="en-AU" dirty="0"/>
              <a:t>Clare McLaughlin</a:t>
            </a:r>
            <a:endParaRPr dirty="0"/>
          </a:p>
        </p:txBody>
      </p:sp>
    </p:spTree>
    <p:extLst>
      <p:ext uri="{BB962C8B-B14F-4D97-AF65-F5344CB8AC3E}">
        <p14:creationId xmlns:p14="http://schemas.microsoft.com/office/powerpoint/2010/main" val="30265799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Abs val="0"/>
                                  </p:iterate>
                                  <p:childTnLst>
                                    <p:set>
                                      <p:cBhvr>
                                        <p:cTn id="6" fill="hold"/>
                                        <p:tgtEl>
                                          <p:spTgt spid="536">
                                            <p:bg/>
                                          </p:spTgt>
                                        </p:tgtEl>
                                        <p:attrNameLst>
                                          <p:attrName>style.visibility</p:attrName>
                                        </p:attrNameLst>
                                      </p:cBhvr>
                                      <p:to>
                                        <p:strVal val="visible"/>
                                      </p:to>
                                    </p:set>
                                    <p:animEffect transition="in" filter="fade">
                                      <p:cBhvr>
                                        <p:cTn id="7" dur="1000"/>
                                        <p:tgtEl>
                                          <p:spTgt spid="53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fill="hold"/>
                                        <p:tgtEl>
                                          <p:spTgt spid="536">
                                            <p:txEl>
                                              <p:pRg st="0" end="0"/>
                                            </p:txEl>
                                          </p:spTgt>
                                        </p:tgtEl>
                                        <p:attrNameLst>
                                          <p:attrName>style.visibility</p:attrName>
                                        </p:attrNameLst>
                                      </p:cBhvr>
                                      <p:to>
                                        <p:strVal val="visible"/>
                                      </p:to>
                                    </p:set>
                                    <p:animEffect transition="in" filter="fade">
                                      <p:cBhvr>
                                        <p:cTn id="12" dur="1000"/>
                                        <p:tgtEl>
                                          <p:spTgt spid="5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fill="hold"/>
                                        <p:tgtEl>
                                          <p:spTgt spid="536">
                                            <p:txEl>
                                              <p:pRg st="1" end="1"/>
                                            </p:txEl>
                                          </p:spTgt>
                                        </p:tgtEl>
                                        <p:attrNameLst>
                                          <p:attrName>style.visibility</p:attrName>
                                        </p:attrNameLst>
                                      </p:cBhvr>
                                      <p:to>
                                        <p:strVal val="visible"/>
                                      </p:to>
                                    </p:set>
                                    <p:animEffect transition="in" filter="fade">
                                      <p:cBhvr>
                                        <p:cTn id="17" dur="1000"/>
                                        <p:tgtEl>
                                          <p:spTgt spid="53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fill="hold"/>
                                        <p:tgtEl>
                                          <p:spTgt spid="536">
                                            <p:txEl>
                                              <p:pRg st="2" end="2"/>
                                            </p:txEl>
                                          </p:spTgt>
                                        </p:tgtEl>
                                        <p:attrNameLst>
                                          <p:attrName>style.visibility</p:attrName>
                                        </p:attrNameLst>
                                      </p:cBhvr>
                                      <p:to>
                                        <p:strVal val="visible"/>
                                      </p:to>
                                    </p:set>
                                    <p:animEffect transition="in" filter="fade">
                                      <p:cBhvr>
                                        <p:cTn id="22" dur="1000"/>
                                        <p:tgtEl>
                                          <p:spTgt spid="53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fill="hold"/>
                                        <p:tgtEl>
                                          <p:spTgt spid="536">
                                            <p:txEl>
                                              <p:pRg st="3" end="3"/>
                                            </p:txEl>
                                          </p:spTgt>
                                        </p:tgtEl>
                                        <p:attrNameLst>
                                          <p:attrName>style.visibility</p:attrName>
                                        </p:attrNameLst>
                                      </p:cBhvr>
                                      <p:to>
                                        <p:strVal val="visible"/>
                                      </p:to>
                                    </p:set>
                                    <p:animEffect transition="in" filter="fade">
                                      <p:cBhvr>
                                        <p:cTn id="27" dur="1000"/>
                                        <p:tgtEl>
                                          <p:spTgt spid="5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 grpId="0" uiExpand="1" build="p" animBg="1" autoUpdateAnimBg="0"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CFF2F528-AB9C-BBB7-6FE8-70C6BBF4822E}"/>
            </a:ext>
          </a:extLst>
        </p:cNvPr>
        <p:cNvGrpSpPr/>
        <p:nvPr/>
      </p:nvGrpSpPr>
      <p:grpSpPr>
        <a:xfrm>
          <a:off x="0" y="0"/>
          <a:ext cx="0" cy="0"/>
          <a:chOff x="0" y="0"/>
          <a:chExt cx="0" cy="0"/>
        </a:xfrm>
      </p:grpSpPr>
      <p:pic>
        <p:nvPicPr>
          <p:cNvPr id="3" name="Picture 2" descr="A screenshot of a web page&#10;&#10;Description automatically generated">
            <a:extLst>
              <a:ext uri="{FF2B5EF4-FFF2-40B4-BE49-F238E27FC236}">
                <a16:creationId xmlns:a16="http://schemas.microsoft.com/office/drawing/2014/main" id="{BD504FC2-5719-EBC9-036A-37F87D95C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89" y="501226"/>
            <a:ext cx="17828767" cy="12713548"/>
          </a:xfrm>
          <a:prstGeom prst="rect">
            <a:avLst/>
          </a:prstGeom>
        </p:spPr>
      </p:pic>
      <p:sp>
        <p:nvSpPr>
          <p:cNvPr id="565" name="Minister for Industry, Science and Technology, Karen Andrews, with Australia’s first Astronomer-at-Large">
            <a:extLst>
              <a:ext uri="{FF2B5EF4-FFF2-40B4-BE49-F238E27FC236}">
                <a16:creationId xmlns:a16="http://schemas.microsoft.com/office/drawing/2014/main" id="{91B1FCAD-B65E-5EC3-1CF3-35C95FED3B13}"/>
              </a:ext>
            </a:extLst>
          </p:cNvPr>
          <p:cNvSpPr txBox="1"/>
          <p:nvPr/>
        </p:nvSpPr>
        <p:spPr>
          <a:xfrm>
            <a:off x="18314922" y="773291"/>
            <a:ext cx="5222966" cy="18671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spAutoFit/>
          </a:bodyPr>
          <a:lstStyle/>
          <a:p>
            <a:pPr marL="81279" marR="81279" lvl="2" indent="0" defTabSz="1828800">
              <a:buClr>
                <a:srgbClr val="FFFDA9"/>
              </a:buClr>
              <a:buFont typeface="Trebuchet MS"/>
              <a:defRPr sz="6400" i="1">
                <a:solidFill>
                  <a:srgbClr val="FFFDA9"/>
                </a:solidFill>
                <a:effectLst>
                  <a:outerShdw blurRad="127000" dist="76200" dir="2700000" rotWithShape="0">
                    <a:srgbClr val="13191F">
                      <a:alpha val="75000"/>
                    </a:srgbClr>
                  </a:outerShdw>
                </a:effectLst>
                <a:uFill>
                  <a:solidFill>
                    <a:srgbClr val="FFFDA9"/>
                  </a:solidFill>
                </a:uFill>
                <a:latin typeface="Trebuchet MS"/>
                <a:ea typeface="Trebuchet MS"/>
                <a:cs typeface="Trebuchet MS"/>
                <a:sym typeface="Trebuchet MS"/>
              </a:defRPr>
            </a:pPr>
            <a:r>
              <a:rPr lang="en-AU" sz="5400" dirty="0"/>
              <a:t>2024: All eyes on AWLAI…</a:t>
            </a:r>
            <a:endParaRPr sz="5400" dirty="0"/>
          </a:p>
        </p:txBody>
      </p:sp>
      <p:pic>
        <p:nvPicPr>
          <p:cNvPr id="5" name="Picture 4" descr="A purple and white cover&#10;&#10;Description automatically generated">
            <a:extLst>
              <a:ext uri="{FF2B5EF4-FFF2-40B4-BE49-F238E27FC236}">
                <a16:creationId xmlns:a16="http://schemas.microsoft.com/office/drawing/2014/main" id="{7AC0B376-5392-D60C-EEE9-BE3C14F5DA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4080" y="2912534"/>
            <a:ext cx="7085772" cy="10058400"/>
          </a:xfrm>
          <a:prstGeom prst="rect">
            <a:avLst/>
          </a:prstGeom>
        </p:spPr>
      </p:pic>
      <p:sp>
        <p:nvSpPr>
          <p:cNvPr id="2" name="Shape 334">
            <a:extLst>
              <a:ext uri="{FF2B5EF4-FFF2-40B4-BE49-F238E27FC236}">
                <a16:creationId xmlns:a16="http://schemas.microsoft.com/office/drawing/2014/main" id="{328581B6-669E-FA8F-EF23-63A1A033CB31}"/>
              </a:ext>
            </a:extLst>
          </p:cNvPr>
          <p:cNvSpPr/>
          <p:nvPr/>
        </p:nvSpPr>
        <p:spPr>
          <a:xfrm rot="5400000">
            <a:off x="22470217" y="11829067"/>
            <a:ext cx="2135342" cy="636072"/>
          </a:xfrm>
          <a:prstGeom prst="rect">
            <a:avLst/>
          </a:prstGeom>
          <a:ln w="25400">
            <a:miter lim="400000"/>
          </a:ln>
          <a:extLst>
            <a:ext uri="{C572A759-6A51-4108-AA02-DFA0A04FC94B}">
              <ma14:wrappingTextBoxFlag xmlns:ma14="http://schemas.microsoft.com/office/mac/drawingml/2011/main" xmlns="" val="1"/>
            </a:ext>
          </a:extLst>
        </p:spPr>
        <p:txBody>
          <a:bodyPr wrap="square" lIns="101600" tIns="101600" rIns="101600" bIns="101600">
            <a:spAutoFit/>
          </a:bodyPr>
          <a:lstStyle>
            <a:lvl1pPr>
              <a:defRPr sz="2800">
                <a:solidFill>
                  <a:srgbClr val="FFEF8C"/>
                </a:solidFill>
                <a:latin typeface="Trebuchet MS"/>
                <a:ea typeface="Trebuchet MS"/>
                <a:cs typeface="Trebuchet MS"/>
                <a:sym typeface="Trebuchet MS"/>
              </a:defRPr>
            </a:lvl1pPr>
          </a:lstStyle>
          <a:p>
            <a:r>
              <a:rPr lang="en-AU" dirty="0"/>
              <a:t>ACIL Allen</a:t>
            </a:r>
            <a:endParaRPr dirty="0"/>
          </a:p>
        </p:txBody>
      </p:sp>
      <p:sp>
        <p:nvSpPr>
          <p:cNvPr id="4" name="AAT operations: ANU + 13 other universities…">
            <a:extLst>
              <a:ext uri="{FF2B5EF4-FFF2-40B4-BE49-F238E27FC236}">
                <a16:creationId xmlns:a16="http://schemas.microsoft.com/office/drawing/2014/main" id="{0D5E073F-78AC-A4A7-72C7-5726B30036C5}"/>
              </a:ext>
            </a:extLst>
          </p:cNvPr>
          <p:cNvSpPr txBox="1"/>
          <p:nvPr/>
        </p:nvSpPr>
        <p:spPr>
          <a:xfrm>
            <a:off x="389889" y="4435147"/>
            <a:ext cx="12235081" cy="943848"/>
          </a:xfrm>
          <a:prstGeom prst="rect">
            <a:avLst/>
          </a:prstGeom>
          <a:ln w="254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nchor="ctr">
            <a:spAutoFit/>
          </a:bodyPr>
          <a:lstStyle/>
          <a:p>
            <a:pPr marL="81279" marR="81279" defTabSz="1828800">
              <a:buClr>
                <a:srgbClr val="FFFB00"/>
              </a:buClr>
              <a:buFont typeface="Trebuchet MS"/>
              <a:defRPr sz="6400">
                <a:solidFill>
                  <a:srgbClr val="FFF599"/>
                </a:solidFill>
                <a:uFill>
                  <a:solidFill>
                    <a:srgbClr val="FFF599"/>
                  </a:solidFill>
                </a:uFill>
                <a:latin typeface="Trebuchet MS"/>
                <a:ea typeface="Trebuchet MS"/>
                <a:cs typeface="Trebuchet MS"/>
                <a:sym typeface="Trebuchet MS"/>
              </a:defRPr>
            </a:pPr>
            <a:r>
              <a:rPr lang="en-AU" sz="4800" dirty="0"/>
              <a:t>Responses from 123 Australian astronomers</a:t>
            </a:r>
            <a:endParaRPr sz="4800" dirty="0"/>
          </a:p>
        </p:txBody>
      </p:sp>
    </p:spTree>
    <p:extLst>
      <p:ext uri="{BB962C8B-B14F-4D97-AF65-F5344CB8AC3E}">
        <p14:creationId xmlns:p14="http://schemas.microsoft.com/office/powerpoint/2010/main" val="118115990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65"/>
                                        </p:tgtEl>
                                        <p:attrNameLst>
                                          <p:attrName>style.visibility</p:attrName>
                                        </p:attrNameLst>
                                      </p:cBhvr>
                                      <p:to>
                                        <p:strVal val="visible"/>
                                      </p:to>
                                    </p:set>
                                    <p:animEffect transition="in" filter="fade">
                                      <p:cBhvr>
                                        <p:cTn id="7" dur="1000"/>
                                        <p:tgtEl>
                                          <p:spTgt spid="5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 grpId="0" uiExpand="1" animBg="1" advAuto="0"/>
      <p:bldP spid="4" grpId="0" uiExpand="1" build="p" bldLvl="5"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8A908-4EC5-40CE-04AF-46F1E2B3751A}"/>
            </a:ext>
          </a:extLst>
        </p:cNvPr>
        <p:cNvGrpSpPr/>
        <p:nvPr/>
      </p:nvGrpSpPr>
      <p:grpSpPr>
        <a:xfrm>
          <a:off x="0" y="0"/>
          <a:ext cx="0" cy="0"/>
          <a:chOff x="0" y="0"/>
          <a:chExt cx="0" cy="0"/>
        </a:xfrm>
      </p:grpSpPr>
      <p:pic>
        <p:nvPicPr>
          <p:cNvPr id="306" name="20141004_065134.jpg" descr="20141004_065134.jpg">
            <a:extLst>
              <a:ext uri="{FF2B5EF4-FFF2-40B4-BE49-F238E27FC236}">
                <a16:creationId xmlns:a16="http://schemas.microsoft.com/office/drawing/2014/main" id="{D87B79CA-E9EE-7014-519D-112A826B250D}"/>
              </a:ext>
            </a:extLst>
          </p:cNvPr>
          <p:cNvPicPr>
            <a:picLocks noChangeAspect="1"/>
          </p:cNvPicPr>
          <p:nvPr/>
        </p:nvPicPr>
        <p:blipFill>
          <a:blip r:embed="rId2"/>
          <a:stretch>
            <a:fillRect/>
          </a:stretch>
        </p:blipFill>
        <p:spPr>
          <a:xfrm>
            <a:off x="0" y="0"/>
            <a:ext cx="24384000" cy="13716000"/>
          </a:xfrm>
          <a:prstGeom prst="rect">
            <a:avLst/>
          </a:prstGeom>
          <a:ln w="25400"/>
        </p:spPr>
      </p:pic>
      <p:sp>
        <p:nvSpPr>
          <p:cNvPr id="2" name="Shape 334">
            <a:extLst>
              <a:ext uri="{FF2B5EF4-FFF2-40B4-BE49-F238E27FC236}">
                <a16:creationId xmlns:a16="http://schemas.microsoft.com/office/drawing/2014/main" id="{E83F83C4-039C-D788-D836-12BFDF8B8DE1}"/>
              </a:ext>
            </a:extLst>
          </p:cNvPr>
          <p:cNvSpPr/>
          <p:nvPr/>
        </p:nvSpPr>
        <p:spPr>
          <a:xfrm rot="5400000">
            <a:off x="-351806" y="12090813"/>
            <a:ext cx="1339684" cy="636072"/>
          </a:xfrm>
          <a:prstGeom prst="rect">
            <a:avLst/>
          </a:prstGeom>
          <a:ln w="25400">
            <a:miter lim="400000"/>
          </a:ln>
          <a:extLst>
            <a:ext uri="{C572A759-6A51-4108-AA02-DFA0A04FC94B}">
              <ma14:wrappingTextBoxFlag xmlns:ma14="http://schemas.microsoft.com/office/mac/drawingml/2011/main" xmlns="" val="1"/>
            </a:ext>
          </a:extLst>
        </p:spPr>
        <p:txBody>
          <a:bodyPr wrap="square" lIns="101600" tIns="101600" rIns="101600" bIns="101600">
            <a:spAutoFit/>
          </a:bodyPr>
          <a:lstStyle>
            <a:lvl1pPr>
              <a:defRPr sz="2800">
                <a:solidFill>
                  <a:srgbClr val="FFEF8C"/>
                </a:solidFill>
                <a:latin typeface="Trebuchet MS"/>
                <a:ea typeface="Trebuchet MS"/>
                <a:cs typeface="Trebuchet MS"/>
                <a:sym typeface="Trebuchet MS"/>
              </a:defRPr>
            </a:lvl1pPr>
          </a:lstStyle>
          <a:p>
            <a:r>
              <a:rPr lang="en-AU" dirty="0"/>
              <a:t>Anon</a:t>
            </a:r>
            <a:endParaRPr dirty="0"/>
          </a:p>
        </p:txBody>
      </p:sp>
      <p:pic>
        <p:nvPicPr>
          <p:cNvPr id="3" name="Picture 2" descr="A graph of numbers and a bar&#10;&#10;Description automatically generated with medium confidence">
            <a:extLst>
              <a:ext uri="{FF2B5EF4-FFF2-40B4-BE49-F238E27FC236}">
                <a16:creationId xmlns:a16="http://schemas.microsoft.com/office/drawing/2014/main" id="{9FBE6DCE-0F0A-815A-0FA3-881018152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1095" y="1771548"/>
            <a:ext cx="11793061" cy="5840373"/>
          </a:xfrm>
          <a:prstGeom prst="rect">
            <a:avLst/>
          </a:prstGeom>
          <a:effectLst>
            <a:outerShdw blurRad="101600" dist="177800" dir="2700000" algn="tl" rotWithShape="0">
              <a:prstClr val="black">
                <a:alpha val="22956"/>
              </a:prstClr>
            </a:outerShdw>
          </a:effectLst>
        </p:spPr>
      </p:pic>
      <p:sp>
        <p:nvSpPr>
          <p:cNvPr id="6" name="Minister for Industry, Science and Technology, Karen Andrews, with Australia’s first Astronomer-at-Large">
            <a:extLst>
              <a:ext uri="{FF2B5EF4-FFF2-40B4-BE49-F238E27FC236}">
                <a16:creationId xmlns:a16="http://schemas.microsoft.com/office/drawing/2014/main" id="{D5065616-59D6-D610-D749-E2E3CAD12475}"/>
              </a:ext>
            </a:extLst>
          </p:cNvPr>
          <p:cNvSpPr txBox="1"/>
          <p:nvPr/>
        </p:nvSpPr>
        <p:spPr>
          <a:xfrm>
            <a:off x="636072" y="1570250"/>
            <a:ext cx="10353513" cy="10361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spAutoFit/>
          </a:bodyPr>
          <a:lstStyle/>
          <a:p>
            <a:pPr marL="81279" marR="81279" lvl="2" indent="0" algn="r" defTabSz="1828800">
              <a:buClr>
                <a:srgbClr val="FFFDA9"/>
              </a:buClr>
              <a:buFont typeface="Trebuchet MS"/>
              <a:defRPr sz="6400" i="1">
                <a:solidFill>
                  <a:srgbClr val="FFFDA9"/>
                </a:solidFill>
                <a:effectLst>
                  <a:outerShdw blurRad="127000" dist="76200" dir="2700000" rotWithShape="0">
                    <a:srgbClr val="13191F">
                      <a:alpha val="75000"/>
                    </a:srgbClr>
                  </a:outerShdw>
                </a:effectLst>
                <a:uFill>
                  <a:solidFill>
                    <a:srgbClr val="FFFDA9"/>
                  </a:solidFill>
                </a:uFill>
                <a:latin typeface="Trebuchet MS"/>
                <a:ea typeface="Trebuchet MS"/>
                <a:cs typeface="Trebuchet MS"/>
                <a:sym typeface="Trebuchet MS"/>
              </a:defRPr>
            </a:pPr>
            <a:r>
              <a:rPr lang="en-AU" sz="5400" dirty="0"/>
              <a:t>AWLAI notes a positive trend…</a:t>
            </a:r>
            <a:endParaRPr sz="5400" dirty="0"/>
          </a:p>
        </p:txBody>
      </p:sp>
    </p:spTree>
    <p:extLst>
      <p:ext uri="{BB962C8B-B14F-4D97-AF65-F5344CB8AC3E}">
        <p14:creationId xmlns:p14="http://schemas.microsoft.com/office/powerpoint/2010/main" val="136038670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SSOReduced.jpg" descr="SSOReduced.jpg"/>
          <p:cNvPicPr>
            <a:picLocks/>
          </p:cNvPicPr>
          <p:nvPr/>
        </p:nvPicPr>
        <p:blipFill>
          <a:blip r:embed="rId2"/>
          <a:stretch>
            <a:fillRect/>
          </a:stretch>
        </p:blipFill>
        <p:spPr>
          <a:xfrm>
            <a:off x="1752600" y="-15875"/>
            <a:ext cx="20878800" cy="13731875"/>
          </a:xfrm>
          <a:prstGeom prst="rect">
            <a:avLst/>
          </a:prstGeom>
          <a:ln w="25400">
            <a:miter lim="400000"/>
          </a:ln>
        </p:spPr>
      </p:pic>
      <p:sp>
        <p:nvSpPr>
          <p:cNvPr id="2" name="11 July 2017 A new vision for the  National Observatory…">
            <a:extLst>
              <a:ext uri="{FF2B5EF4-FFF2-40B4-BE49-F238E27FC236}">
                <a16:creationId xmlns:a16="http://schemas.microsoft.com/office/drawing/2014/main" id="{2C06E326-2143-F1EC-1A43-374CDF4E3234}"/>
              </a:ext>
            </a:extLst>
          </p:cNvPr>
          <p:cNvSpPr txBox="1"/>
          <p:nvPr/>
        </p:nvSpPr>
        <p:spPr>
          <a:xfrm>
            <a:off x="3378200" y="1365191"/>
            <a:ext cx="17093109" cy="119006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nchor="ctr">
            <a:spAutoFit/>
          </a:bodyPr>
          <a:lstStyle/>
          <a:p>
            <a:pPr marL="81279" marR="81279" defTabSz="1828800">
              <a:buClr>
                <a:srgbClr val="FFFB00"/>
              </a:buClr>
              <a:buFont typeface="Trebuchet MS"/>
              <a:defRPr sz="6400" b="1" i="1">
                <a:solidFill>
                  <a:srgbClr val="FFF599"/>
                </a:solidFill>
                <a:effectLst>
                  <a:outerShdw blurRad="38100" dist="63500" dir="2700000" rotWithShape="0">
                    <a:srgbClr val="000000">
                      <a:alpha val="75000"/>
                    </a:srgbClr>
                  </a:outerShdw>
                </a:effectLst>
                <a:uFill>
                  <a:solidFill>
                    <a:srgbClr val="FFF599"/>
                  </a:solidFill>
                </a:uFill>
                <a:latin typeface="Trebuchet MS"/>
                <a:ea typeface="Trebuchet MS"/>
                <a:cs typeface="Trebuchet MS"/>
                <a:sym typeface="Trebuchet MS"/>
              </a:defRPr>
            </a:pPr>
            <a:r>
              <a:rPr lang="en-AU" dirty="0"/>
              <a:t>What  AWLAI says about the AAT…</a:t>
            </a:r>
            <a:endParaRPr dirty="0"/>
          </a:p>
        </p:txBody>
      </p:sp>
      <p:sp>
        <p:nvSpPr>
          <p:cNvPr id="6" name="2016 Planning Regulations mandate NSW Dark Sky Planning Guideline be followed for all development within 100 km of Siding Spring Observatory.…">
            <a:extLst>
              <a:ext uri="{FF2B5EF4-FFF2-40B4-BE49-F238E27FC236}">
                <a16:creationId xmlns:a16="http://schemas.microsoft.com/office/drawing/2014/main" id="{82B4AB65-0DB2-834B-B3B7-39874A6D507D}"/>
              </a:ext>
            </a:extLst>
          </p:cNvPr>
          <p:cNvSpPr txBox="1"/>
          <p:nvPr/>
        </p:nvSpPr>
        <p:spPr>
          <a:xfrm>
            <a:off x="1752600" y="5071200"/>
            <a:ext cx="21201450" cy="8077200"/>
          </a:xfrm>
          <a:prstGeom prst="rect">
            <a:avLst/>
          </a:prstGeom>
          <a:ln w="254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just"/>
          <a:lstStyle/>
          <a:p>
            <a:pPr marL="685800" indent="-685800" algn="l">
              <a:spcBef>
                <a:spcPts val="1800"/>
              </a:spcBef>
              <a:buFont typeface="Arial" panose="020B0604020202020204" pitchFamily="34" charset="0"/>
              <a:buChar char="•"/>
            </a:pPr>
            <a:r>
              <a:rPr lang="en-AU" sz="5400" dirty="0">
                <a:solidFill>
                  <a:schemeClr val="accent3">
                    <a:lumMod val="40000"/>
                    <a:lumOff val="60000"/>
                  </a:schemeClr>
                </a:solidFill>
              </a:rPr>
              <a:t>It is effective in observing across time, enabling large surveys and follow-up on data gained from other facilities, and in filling the gap between what telescopes in South Africa and Chile can observe. </a:t>
            </a:r>
          </a:p>
          <a:p>
            <a:pPr marL="685800" indent="-685800" algn="l">
              <a:spcBef>
                <a:spcPts val="1800"/>
              </a:spcBef>
              <a:buFont typeface="Arial" panose="020B0604020202020204" pitchFamily="34" charset="0"/>
              <a:buChar char="•"/>
            </a:pPr>
            <a:r>
              <a:rPr lang="en-AU" sz="5400" dirty="0">
                <a:solidFill>
                  <a:schemeClr val="accent3">
                    <a:lumMod val="40000"/>
                    <a:lumOff val="60000"/>
                  </a:schemeClr>
                </a:solidFill>
              </a:rPr>
              <a:t>Two leading edge instruments were commissioned in the last year (Hector and Veloce), which will be useful for surveys over the next 5 years. </a:t>
            </a:r>
          </a:p>
          <a:p>
            <a:pPr marL="685800" indent="-685800" algn="l">
              <a:spcBef>
                <a:spcPts val="1800"/>
              </a:spcBef>
              <a:buFont typeface="Arial" panose="020B0604020202020204" pitchFamily="34" charset="0"/>
              <a:buChar char="•"/>
            </a:pPr>
            <a:r>
              <a:rPr lang="en-AU" sz="5400" dirty="0">
                <a:solidFill>
                  <a:schemeClr val="accent3">
                    <a:lumMod val="40000"/>
                    <a:lumOff val="60000"/>
                  </a:schemeClr>
                </a:solidFill>
              </a:rPr>
              <a:t>All interviewees acknowledged that the AAT was ageing, and no longer considered world-class. It was not considered a suitable substitute for the telescopes accessed through the ESO-SP.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6">
                                            <p:bg/>
                                          </p:spTgt>
                                        </p:tgtEl>
                                        <p:attrNameLst>
                                          <p:attrName>style.visibility</p:attrName>
                                        </p:attrNameLst>
                                      </p:cBhvr>
                                      <p:to>
                                        <p:strVal val="visible"/>
                                      </p:to>
                                    </p:set>
                                    <p:animEffect transition="in" filter="fade">
                                      <p:cBhvr>
                                        <p:cTn id="7" dur="1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Abs val="0"/>
                                  </p:iterate>
                                  <p:childTnLst>
                                    <p:set>
                                      <p:cBhvr>
                                        <p:cTn id="11" fill="hold"/>
                                        <p:tgtEl>
                                          <p:spTgt spid="6">
                                            <p:txEl>
                                              <p:pRg st="0" end="0"/>
                                            </p:txEl>
                                          </p:spTgt>
                                        </p:tgtEl>
                                        <p:attrNameLst>
                                          <p:attrName>style.visibility</p:attrName>
                                        </p:attrNameLst>
                                      </p:cBhvr>
                                      <p:to>
                                        <p:strVal val="visible"/>
                                      </p:to>
                                    </p:set>
                                    <p:animEffect transition="in" filter="fade">
                                      <p:cBhvr>
                                        <p:cTn id="12" dur="1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p:tmAbs val="0"/>
                                  </p:iterate>
                                  <p:childTnLst>
                                    <p:set>
                                      <p:cBhvr>
                                        <p:cTn id="16" fill="hold"/>
                                        <p:tgtEl>
                                          <p:spTgt spid="6">
                                            <p:txEl>
                                              <p:pRg st="1" end="1"/>
                                            </p:txEl>
                                          </p:spTgt>
                                        </p:tgtEl>
                                        <p:attrNameLst>
                                          <p:attrName>style.visibility</p:attrName>
                                        </p:attrNameLst>
                                      </p:cBhvr>
                                      <p:to>
                                        <p:strVal val="visible"/>
                                      </p:to>
                                    </p:set>
                                    <p:animEffect transition="in" filter="fade">
                                      <p:cBhvr>
                                        <p:cTn id="17" dur="1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p:tmAbs val="0"/>
                                  </p:iterate>
                                  <p:childTnLst>
                                    <p:set>
                                      <p:cBhvr>
                                        <p:cTn id="21" fill="hold"/>
                                        <p:tgtEl>
                                          <p:spTgt spid="6">
                                            <p:txEl>
                                              <p:pRg st="2" end="2"/>
                                            </p:txEl>
                                          </p:spTgt>
                                        </p:tgtEl>
                                        <p:attrNameLst>
                                          <p:attrName>style.visibility</p:attrName>
                                        </p:attrNameLst>
                                      </p:cBhvr>
                                      <p:to>
                                        <p:strVal val="visible"/>
                                      </p:to>
                                    </p:set>
                                    <p:animEffect transition="in" filter="fade">
                                      <p:cBhvr>
                                        <p:cTn id="22" dur="1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AE103-4F3D-B3AD-F9B5-052E2933B04D}"/>
            </a:ext>
          </a:extLst>
        </p:cNvPr>
        <p:cNvGrpSpPr/>
        <p:nvPr/>
      </p:nvGrpSpPr>
      <p:grpSpPr>
        <a:xfrm>
          <a:off x="0" y="0"/>
          <a:ext cx="0" cy="0"/>
          <a:chOff x="0" y="0"/>
          <a:chExt cx="0" cy="0"/>
        </a:xfrm>
      </p:grpSpPr>
      <p:pic>
        <p:nvPicPr>
          <p:cNvPr id="3" name="Picture 2" descr="A large white dome on top of a mountain&#10;&#10;Description automatically generated">
            <a:extLst>
              <a:ext uri="{FF2B5EF4-FFF2-40B4-BE49-F238E27FC236}">
                <a16:creationId xmlns:a16="http://schemas.microsoft.com/office/drawing/2014/main" id="{A51659A1-F4C8-2B8C-CA63-1826071B8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504" y="-318790"/>
            <a:ext cx="25536552" cy="14464145"/>
          </a:xfrm>
          <a:prstGeom prst="rect">
            <a:avLst/>
          </a:prstGeom>
        </p:spPr>
      </p:pic>
      <p:sp>
        <p:nvSpPr>
          <p:cNvPr id="358" name="Peter Poulos, Peter Verweyen">
            <a:extLst>
              <a:ext uri="{FF2B5EF4-FFF2-40B4-BE49-F238E27FC236}">
                <a16:creationId xmlns:a16="http://schemas.microsoft.com/office/drawing/2014/main" id="{C45FEC23-5B92-EF6B-A603-1EFA76B50D68}"/>
              </a:ext>
            </a:extLst>
          </p:cNvPr>
          <p:cNvSpPr txBox="1"/>
          <p:nvPr/>
        </p:nvSpPr>
        <p:spPr>
          <a:xfrm rot="5400000">
            <a:off x="-2252934" y="11836707"/>
            <a:ext cx="5643178" cy="63607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spAutoFit/>
          </a:bodyPr>
          <a:lstStyle>
            <a:lvl1pPr>
              <a:defRPr sz="2800">
                <a:solidFill>
                  <a:srgbClr val="FFEF8C"/>
                </a:solidFill>
                <a:latin typeface="Trebuchet MS"/>
                <a:ea typeface="Trebuchet MS"/>
                <a:cs typeface="Trebuchet MS"/>
                <a:sym typeface="Trebuchet MS"/>
              </a:defRPr>
            </a:lvl1pPr>
          </a:lstStyle>
          <a:p>
            <a:r>
              <a:rPr lang="en-AU" dirty="0"/>
              <a:t>Fillipo </a:t>
            </a:r>
            <a:r>
              <a:rPr lang="en-AU" dirty="0" err="1"/>
              <a:t>Rivetti</a:t>
            </a:r>
            <a:r>
              <a:rPr lang="en-AU" dirty="0"/>
              <a:t> Photography</a:t>
            </a:r>
            <a:endParaRPr dirty="0"/>
          </a:p>
        </p:txBody>
      </p:sp>
      <p:sp>
        <p:nvSpPr>
          <p:cNvPr id="2" name="2016 Planning Regulations mandate NSW Dark Sky Planning Guideline be followed for all development within 100 km of Siding Spring Observatory.…">
            <a:extLst>
              <a:ext uri="{FF2B5EF4-FFF2-40B4-BE49-F238E27FC236}">
                <a16:creationId xmlns:a16="http://schemas.microsoft.com/office/drawing/2014/main" id="{1A35C6FA-1810-AB55-0046-7AF0BF6DCA2E}"/>
              </a:ext>
            </a:extLst>
          </p:cNvPr>
          <p:cNvSpPr txBox="1"/>
          <p:nvPr/>
        </p:nvSpPr>
        <p:spPr>
          <a:xfrm>
            <a:off x="8427678" y="2453790"/>
            <a:ext cx="15956322" cy="9820102"/>
          </a:xfrm>
          <a:prstGeom prst="rect">
            <a:avLst/>
          </a:prstGeom>
          <a:ln w="254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just"/>
          <a:lstStyle/>
          <a:p>
            <a:pPr marL="685800" indent="-685800">
              <a:spcBef>
                <a:spcPts val="2400"/>
              </a:spcBef>
              <a:buFont typeface="Arial" panose="020B0604020202020204" pitchFamily="34" charset="0"/>
              <a:buChar char="•"/>
            </a:pPr>
            <a:r>
              <a:rPr lang="en-AU" sz="5400" dirty="0">
                <a:solidFill>
                  <a:schemeClr val="accent3">
                    <a:lumMod val="40000"/>
                    <a:lumOff val="60000"/>
                  </a:schemeClr>
                </a:solidFill>
              </a:rPr>
              <a:t>The AAT is a well-built, high-quality facility that is oversubscribed and delivers valuable scientific output. </a:t>
            </a:r>
          </a:p>
          <a:p>
            <a:pPr marL="685800" indent="-685800">
              <a:spcBef>
                <a:spcPts val="2400"/>
              </a:spcBef>
              <a:buFont typeface="Arial" panose="020B0604020202020204" pitchFamily="34" charset="0"/>
              <a:buChar char="•"/>
            </a:pPr>
            <a:r>
              <a:rPr lang="en-AU" sz="5400" dirty="0">
                <a:solidFill>
                  <a:schemeClr val="accent3">
                    <a:lumMod val="40000"/>
                    <a:lumOff val="60000"/>
                  </a:schemeClr>
                </a:solidFill>
              </a:rPr>
              <a:t>However, it is ageing, and no longer considered world-class. </a:t>
            </a:r>
          </a:p>
          <a:p>
            <a:pPr marL="685800" indent="-685800">
              <a:spcBef>
                <a:spcPts val="2400"/>
              </a:spcBef>
              <a:buFont typeface="Arial" panose="020B0604020202020204" pitchFamily="34" charset="0"/>
              <a:buChar char="•"/>
            </a:pPr>
            <a:r>
              <a:rPr lang="en-AU" sz="5400" dirty="0">
                <a:solidFill>
                  <a:schemeClr val="accent3">
                    <a:lumMod val="40000"/>
                    <a:lumOff val="60000"/>
                  </a:schemeClr>
                </a:solidFill>
              </a:rPr>
              <a:t>An extension to the current arrangements for AAT beyond 30 June 2025 would likely result in gradually diminishing scientific outcomes, and as such, there needs to be some longer-term clarity in the intentions for the AAT. </a:t>
            </a:r>
          </a:p>
        </p:txBody>
      </p:sp>
      <p:sp>
        <p:nvSpPr>
          <p:cNvPr id="7" name="Minister for Industry, Science and Technology, Karen Andrews, with Australia’s first Astronomer-at-Large">
            <a:extLst>
              <a:ext uri="{FF2B5EF4-FFF2-40B4-BE49-F238E27FC236}">
                <a16:creationId xmlns:a16="http://schemas.microsoft.com/office/drawing/2014/main" id="{7C5ACB1C-56EA-6144-AFCE-76DAD2A2BC33}"/>
              </a:ext>
            </a:extLst>
          </p:cNvPr>
          <p:cNvSpPr txBox="1"/>
          <p:nvPr/>
        </p:nvSpPr>
        <p:spPr>
          <a:xfrm>
            <a:off x="2329868" y="549410"/>
            <a:ext cx="20353808" cy="10361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spAutoFit/>
          </a:bodyPr>
          <a:lstStyle/>
          <a:p>
            <a:pPr marL="81279" marR="81279" lvl="2" indent="0" algn="ctr" defTabSz="1828800">
              <a:buClr>
                <a:srgbClr val="FFFDA9"/>
              </a:buClr>
              <a:buFont typeface="Trebuchet MS"/>
              <a:defRPr sz="6400" i="1">
                <a:solidFill>
                  <a:srgbClr val="FFFDA9"/>
                </a:solidFill>
                <a:effectLst>
                  <a:outerShdw blurRad="127000" dist="76200" dir="2700000" rotWithShape="0">
                    <a:srgbClr val="13191F">
                      <a:alpha val="75000"/>
                    </a:srgbClr>
                  </a:outerShdw>
                </a:effectLst>
                <a:uFill>
                  <a:solidFill>
                    <a:srgbClr val="FFFDA9"/>
                  </a:solidFill>
                </a:uFill>
                <a:latin typeface="Trebuchet MS"/>
                <a:ea typeface="Trebuchet MS"/>
                <a:cs typeface="Trebuchet MS"/>
                <a:sym typeface="Trebuchet MS"/>
              </a:defRPr>
            </a:pPr>
            <a:r>
              <a:rPr lang="en-AU" sz="5400" dirty="0"/>
              <a:t>AWLAI Key Finding 11 – Impact of extending the AAT</a:t>
            </a:r>
            <a:endParaRPr sz="5400" dirty="0"/>
          </a:p>
        </p:txBody>
      </p:sp>
    </p:spTree>
    <p:extLst>
      <p:ext uri="{BB962C8B-B14F-4D97-AF65-F5344CB8AC3E}">
        <p14:creationId xmlns:p14="http://schemas.microsoft.com/office/powerpoint/2010/main" val="199533224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xmlns:m="http://schemas.openxmlformats.org/officeDocument/2006/math" xmlns:a14="http://schemas.microsoft.com/office/drawing/2010/main">
      <p:transition spd="fast">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2">
                                            <p:bg/>
                                          </p:spTgt>
                                        </p:tgtEl>
                                        <p:attrNameLst>
                                          <p:attrName>style.visibility</p:attrName>
                                        </p:attrNameLst>
                                      </p:cBhvr>
                                      <p:to>
                                        <p:strVal val="visible"/>
                                      </p:to>
                                    </p:set>
                                    <p:animEffect transition="in" filter="fade">
                                      <p:cBhvr>
                                        <p:cTn id="12" dur="1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p:tmAbs val="0"/>
                                  </p:iterate>
                                  <p:childTnLst>
                                    <p:set>
                                      <p:cBhvr>
                                        <p:cTn id="16" fill="hold"/>
                                        <p:tgtEl>
                                          <p:spTgt spid="2">
                                            <p:txEl>
                                              <p:pRg st="0" end="0"/>
                                            </p:txEl>
                                          </p:spTgt>
                                        </p:tgtEl>
                                        <p:attrNameLst>
                                          <p:attrName>style.visibility</p:attrName>
                                        </p:attrNameLst>
                                      </p:cBhvr>
                                      <p:to>
                                        <p:strVal val="visible"/>
                                      </p:to>
                                    </p:set>
                                    <p:animEffect transition="in" filter="fade">
                                      <p:cBhvr>
                                        <p:cTn id="17" dur="1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p:tmAbs val="0"/>
                                  </p:iterate>
                                  <p:childTnLst>
                                    <p:set>
                                      <p:cBhvr>
                                        <p:cTn id="21" fill="hold"/>
                                        <p:tgtEl>
                                          <p:spTgt spid="2">
                                            <p:txEl>
                                              <p:pRg st="1" end="1"/>
                                            </p:txEl>
                                          </p:spTgt>
                                        </p:tgtEl>
                                        <p:attrNameLst>
                                          <p:attrName>style.visibility</p:attrName>
                                        </p:attrNameLst>
                                      </p:cBhvr>
                                      <p:to>
                                        <p:strVal val="visible"/>
                                      </p:to>
                                    </p:set>
                                    <p:animEffect transition="in" filter="fade">
                                      <p:cBhvr>
                                        <p:cTn id="22" dur="1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p:tmAbs val="0"/>
                                  </p:iterate>
                                  <p:childTnLst>
                                    <p:set>
                                      <p:cBhvr>
                                        <p:cTn id="26" fill="hold"/>
                                        <p:tgtEl>
                                          <p:spTgt spid="2">
                                            <p:txEl>
                                              <p:pRg st="2" end="2"/>
                                            </p:txEl>
                                          </p:spTgt>
                                        </p:tgtEl>
                                        <p:attrNameLst>
                                          <p:attrName>style.visibility</p:attrName>
                                        </p:attrNameLst>
                                      </p:cBhvr>
                                      <p:to>
                                        <p:strVal val="visible"/>
                                      </p:to>
                                    </p:set>
                                    <p:animEffect transition="in" filter="fade">
                                      <p:cBhvr>
                                        <p:cTn id="27" dur="1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animBg="1" advAuto="0"/>
      <p:bldP spid="7"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A8AE0A8-6265-5A79-9542-9B5B295B7433}"/>
            </a:ext>
          </a:extLst>
        </p:cNvPr>
        <p:cNvGrpSpPr/>
        <p:nvPr/>
      </p:nvGrpSpPr>
      <p:grpSpPr>
        <a:xfrm>
          <a:off x="0" y="0"/>
          <a:ext cx="0" cy="0"/>
          <a:chOff x="0" y="0"/>
          <a:chExt cx="0" cy="0"/>
        </a:xfrm>
      </p:grpSpPr>
      <p:pic>
        <p:nvPicPr>
          <p:cNvPr id="378" name="_u4r2982.jpg" descr="_u4r2982.jpg">
            <a:extLst>
              <a:ext uri="{FF2B5EF4-FFF2-40B4-BE49-F238E27FC236}">
                <a16:creationId xmlns:a16="http://schemas.microsoft.com/office/drawing/2014/main" id="{33011A1A-F65C-F307-9232-98681E580924}"/>
              </a:ext>
            </a:extLst>
          </p:cNvPr>
          <p:cNvPicPr>
            <a:picLocks noChangeAspect="1"/>
          </p:cNvPicPr>
          <p:nvPr/>
        </p:nvPicPr>
        <p:blipFill>
          <a:blip r:embed="rId2"/>
          <a:stretch>
            <a:fillRect/>
          </a:stretch>
        </p:blipFill>
        <p:spPr>
          <a:xfrm>
            <a:off x="1905000" y="0"/>
            <a:ext cx="20548600" cy="13716000"/>
          </a:xfrm>
          <a:prstGeom prst="rect">
            <a:avLst/>
          </a:prstGeom>
          <a:ln w="25400"/>
        </p:spPr>
      </p:pic>
      <p:sp>
        <p:nvSpPr>
          <p:cNvPr id="2" name="2016 Planning Regulations mandate NSW Dark Sky Planning Guideline be followed for all development within 100 km of Siding Spring Observatory.…">
            <a:extLst>
              <a:ext uri="{FF2B5EF4-FFF2-40B4-BE49-F238E27FC236}">
                <a16:creationId xmlns:a16="http://schemas.microsoft.com/office/drawing/2014/main" id="{C2BE2D4D-A876-45B0-3C20-6BD520E955EE}"/>
              </a:ext>
            </a:extLst>
          </p:cNvPr>
          <p:cNvSpPr txBox="1"/>
          <p:nvPr/>
        </p:nvSpPr>
        <p:spPr>
          <a:xfrm>
            <a:off x="2277207" y="9636368"/>
            <a:ext cx="19804186" cy="3434693"/>
          </a:xfrm>
          <a:prstGeom prst="rect">
            <a:avLst/>
          </a:prstGeom>
          <a:solidFill>
            <a:schemeClr val="accent1">
              <a:lumMod val="75000"/>
            </a:schemeClr>
          </a:solidFill>
          <a:ln w="254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just"/>
          <a:lstStyle/>
          <a:p>
            <a:pPr marL="685800" indent="-685800">
              <a:spcBef>
                <a:spcPts val="2400"/>
              </a:spcBef>
              <a:buFont typeface="Arial" panose="020B0604020202020204" pitchFamily="34" charset="0"/>
              <a:buChar char="•"/>
            </a:pPr>
            <a:r>
              <a:rPr lang="en-AU" sz="5400" dirty="0">
                <a:solidFill>
                  <a:schemeClr val="accent3">
                    <a:lumMod val="40000"/>
                    <a:lumOff val="60000"/>
                  </a:schemeClr>
                </a:solidFill>
              </a:rPr>
              <a:t>The Government is currently analysing options, including results from the evaluation, and also awaiting the outcome of an ARC grant application for the AAT before making any decisions on future funding </a:t>
            </a:r>
          </a:p>
        </p:txBody>
      </p:sp>
    </p:spTree>
    <p:extLst>
      <p:ext uri="{BB962C8B-B14F-4D97-AF65-F5344CB8AC3E}">
        <p14:creationId xmlns:p14="http://schemas.microsoft.com/office/powerpoint/2010/main" val="3871870225"/>
      </p:ext>
    </p:extLst>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
                                            <p:bg/>
                                          </p:spTgt>
                                        </p:tgtEl>
                                        <p:attrNameLst>
                                          <p:attrName>style.visibility</p:attrName>
                                        </p:attrNameLst>
                                      </p:cBhvr>
                                      <p:to>
                                        <p:strVal val="visible"/>
                                      </p:to>
                                    </p:set>
                                    <p:animEffect transition="in" filter="fade">
                                      <p:cBhvr>
                                        <p:cTn id="7" dur="1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Abs val="0"/>
                                  </p:iterate>
                                  <p:childTnLst>
                                    <p:set>
                                      <p:cBhvr>
                                        <p:cTn id="11" fill="hold"/>
                                        <p:tgtEl>
                                          <p:spTgt spid="2">
                                            <p:txEl>
                                              <p:pRg st="0" end="0"/>
                                            </p:txEl>
                                          </p:spTgt>
                                        </p:tgtEl>
                                        <p:attrNameLst>
                                          <p:attrName>style.visibility</p:attrName>
                                        </p:attrNameLst>
                                      </p:cBhvr>
                                      <p:to>
                                        <p:strVal val="visible"/>
                                      </p:to>
                                    </p:set>
                                    <p:animEffect transition="in" filter="fade">
                                      <p:cBhvr>
                                        <p:cTn id="12" dur="1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imes New Roman"/>
        <a:ea typeface="Times New Roman"/>
        <a:cs typeface="Times New Roman"/>
      </a:majorFont>
      <a:minorFont>
        <a:latin typeface="Times New Roman"/>
        <a:ea typeface="Times New Roman"/>
        <a:cs typeface="Times New Roma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000000">
                <a:alpha val="50000"/>
              </a:srgbClr>
            </a:outerShdw>
          </a:effectLst>
        </a:effectStyle>
        <a:effectStyle>
          <a:effectLst>
            <a:outerShdw blurRad="101600" dist="25400" rotWithShape="0">
              <a:srgbClr val="000000">
                <a:alpha val="50000"/>
              </a:srgbClr>
            </a:outerShdw>
          </a:effectLst>
        </a:effectStyle>
        <a:effectStyle>
          <a:effectLst>
            <a:outerShdw blurRad="76200" dist="508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outerShdw blurRad="76200" dist="50800" dir="5400000" rotWithShape="0">
            <a:srgbClr val="000000">
              <a:alpha val="50000"/>
            </a:srgbClr>
          </a:outerShdw>
        </a:effectLst>
        <a:sp3d/>
      </a:spPr>
      <a:bodyPr rot="0" spcFirstLastPara="1" vertOverflow="overflow" horzOverflow="overflow" vert="horz" wrap="square" lIns="101600" tIns="101600" rIns="101600" bIns="101600" numCol="1" spcCol="38100" rtlCol="0" anchor="ctr">
        <a:spAutoFit/>
      </a:bodyPr>
      <a:lstStyle>
        <a:defPPr marL="81279" marR="81279" indent="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FFFFFF"/>
            </a:solidFill>
            <a:effectLst/>
            <a:uFill>
              <a:solidFill>
                <a:srgbClr val="FFFFFF"/>
              </a:solidFill>
            </a:uFill>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imes New Roman"/>
        <a:ea typeface="Times New Roman"/>
        <a:cs typeface="Times New Roman"/>
      </a:majorFont>
      <a:minorFont>
        <a:latin typeface="Times New Roman"/>
        <a:ea typeface="Times New Roman"/>
        <a:cs typeface="Times New Roma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000000">
                <a:alpha val="50000"/>
              </a:srgbClr>
            </a:outerShdw>
          </a:effectLst>
        </a:effectStyle>
        <a:effectStyle>
          <a:effectLst>
            <a:outerShdw blurRad="101600" dist="25400" rotWithShape="0">
              <a:srgbClr val="000000">
                <a:alpha val="50000"/>
              </a:srgbClr>
            </a:outerShdw>
          </a:effectLst>
        </a:effectStyle>
        <a:effectStyle>
          <a:effectLst>
            <a:outerShdw blurRad="76200" dist="508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outerShdw blurRad="76200" dist="50800" dir="5400000" rotWithShape="0">
            <a:srgbClr val="000000">
              <a:alpha val="50000"/>
            </a:srgbClr>
          </a:outerShdw>
        </a:effectLst>
        <a:sp3d/>
      </a:spPr>
      <a:bodyPr rot="0" spcFirstLastPara="1" vertOverflow="overflow" horzOverflow="overflow" vert="horz" wrap="square" lIns="101600" tIns="101600" rIns="101600" bIns="101600" numCol="1" spcCol="38100" rtlCol="0" anchor="ctr">
        <a:spAutoFit/>
      </a:bodyPr>
      <a:lstStyle>
        <a:defPPr marL="81279" marR="81279" indent="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FFFFFF"/>
            </a:solidFill>
            <a:effectLst/>
            <a:uFill>
              <a:solidFill>
                <a:srgbClr val="FFFFFF"/>
              </a:solidFill>
            </a:uFill>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4856</TotalTime>
  <Words>484</Words>
  <Application>Microsoft Macintosh PowerPoint</Application>
  <PresentationFormat>Custom</PresentationFormat>
  <Paragraphs>49</Paragraphs>
  <Slides>19</Slides>
  <Notes>1</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Helvetica</vt:lpstr>
      <vt:lpstr>Lucida Grande</vt:lpstr>
      <vt:lpstr>Times New Roman</vt:lpstr>
      <vt:lpstr>Trebuchet MS</vt:lpstr>
      <vt:lpstr>Wingdings 2</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Fred Watson</cp:lastModifiedBy>
  <cp:revision>39</cp:revision>
  <dcterms:modified xsi:type="dcterms:W3CDTF">2024-09-30T01:43:10Z</dcterms:modified>
</cp:coreProperties>
</file>