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80" r:id="rId2"/>
    <p:sldId id="288" r:id="rId3"/>
    <p:sldId id="290" r:id="rId4"/>
    <p:sldId id="292" r:id="rId5"/>
    <p:sldId id="293" r:id="rId6"/>
    <p:sldId id="29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79"/>
    <p:restoredTop sz="96301"/>
  </p:normalViewPr>
  <p:slideViewPr>
    <p:cSldViewPr snapToGrid="0">
      <p:cViewPr varScale="1">
        <p:scale>
          <a:sx n="117" d="100"/>
          <a:sy n="117" d="100"/>
        </p:scale>
        <p:origin x="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F1764E-B33E-C947-A3DE-AE628CD83E94}" type="doc">
      <dgm:prSet loTypeId="urn:microsoft.com/office/officeart/2005/8/layout/hList7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493F3901-9203-0944-B736-BF5C695A38CB}">
      <dgm:prSet custT="1"/>
      <dgm:spPr>
        <a:ln>
          <a:noFill/>
        </a:ln>
      </dgm:spPr>
      <dgm:t>
        <a:bodyPr/>
        <a:lstStyle/>
        <a:p>
          <a:r>
            <a:rPr lang="en-GB" sz="1400" b="1" dirty="0"/>
            <a:t>Sir Fred Hoyle</a:t>
          </a:r>
        </a:p>
        <a:p>
          <a:r>
            <a:rPr lang="en-AU" sz="1000" b="0" i="0" dirty="0"/>
            <a:t>1915 – 2001</a:t>
          </a:r>
        </a:p>
        <a:p>
          <a:r>
            <a:rPr lang="en-AU" sz="1200" b="1" dirty="0">
              <a:effectLst/>
            </a:rPr>
            <a:t>Chairman of the </a:t>
          </a:r>
          <a:br>
            <a:rPr lang="en-AU" sz="1200" b="1" dirty="0">
              <a:effectLst/>
            </a:rPr>
          </a:br>
          <a:r>
            <a:rPr lang="en-AU" sz="1200" b="1" dirty="0">
              <a:effectLst/>
            </a:rPr>
            <a:t>AAT Board</a:t>
          </a:r>
        </a:p>
        <a:p>
          <a:r>
            <a:rPr lang="en-AU" sz="1200" dirty="0">
              <a:effectLst/>
            </a:rPr>
            <a:t>Proposal to build UKST </a:t>
          </a:r>
          <a:br>
            <a:rPr lang="en-AU" sz="1200" dirty="0">
              <a:effectLst/>
            </a:rPr>
          </a:br>
          <a:r>
            <a:rPr lang="en-AU" sz="1200" dirty="0">
              <a:effectLst/>
            </a:rPr>
            <a:t>in 3 years, to create a </a:t>
          </a:r>
          <a:br>
            <a:rPr lang="en-AU" sz="1200" dirty="0">
              <a:effectLst/>
            </a:rPr>
          </a:br>
          <a:r>
            <a:rPr lang="en-AU" sz="1200" dirty="0">
              <a:effectLst/>
            </a:rPr>
            <a:t>UK base in Australia</a:t>
          </a:r>
          <a:endParaRPr lang="en-GB" sz="900" dirty="0"/>
        </a:p>
      </dgm:t>
    </dgm:pt>
    <dgm:pt modelId="{A5B916AA-8B8F-4746-A46E-85F2E0852B03}" type="parTrans" cxnId="{CAB5B6A4-D167-0341-9261-179F6F74E75B}">
      <dgm:prSet/>
      <dgm:spPr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endParaRPr lang="en-GB"/>
        </a:p>
      </dgm:t>
    </dgm:pt>
    <dgm:pt modelId="{B91DBB91-BC32-0D45-B22A-E98A73BFC539}" type="sibTrans" cxnId="{CAB5B6A4-D167-0341-9261-179F6F74E75B}">
      <dgm:prSet/>
      <dgm:spPr/>
      <dgm:t>
        <a:bodyPr/>
        <a:lstStyle/>
        <a:p>
          <a:endParaRPr lang="en-GB"/>
        </a:p>
      </dgm:t>
    </dgm:pt>
    <dgm:pt modelId="{EF6FF2A8-9760-8848-9B7C-23A7E5C8137F}">
      <dgm:prSet custT="1"/>
      <dgm:spPr/>
      <dgm:t>
        <a:bodyPr/>
        <a:lstStyle/>
        <a:p>
          <a:r>
            <a:rPr lang="en-AU" sz="1400" b="1" dirty="0">
              <a:effectLst/>
            </a:rPr>
            <a:t>Vincent </a:t>
          </a:r>
          <a:r>
            <a:rPr lang="en-AU" sz="1400" b="1" i="0" dirty="0"/>
            <a:t>Reddish</a:t>
          </a:r>
        </a:p>
        <a:p>
          <a:r>
            <a:rPr lang="en-AU" sz="1000" b="0" dirty="0">
              <a:effectLst/>
            </a:rPr>
            <a:t>1926 - 2015</a:t>
          </a:r>
        </a:p>
        <a:p>
          <a:r>
            <a:rPr lang="en-AU" sz="1200" b="1" dirty="0">
              <a:effectLst/>
            </a:rPr>
            <a:t>Royal Observatory Edinburgh</a:t>
          </a:r>
        </a:p>
        <a:p>
          <a:r>
            <a:rPr lang="en-AU" sz="1200" dirty="0">
              <a:effectLst/>
            </a:rPr>
            <a:t>ROE contracted to build</a:t>
          </a:r>
          <a:br>
            <a:rPr lang="en-AU" sz="1200" dirty="0">
              <a:effectLst/>
            </a:rPr>
          </a:br>
          <a:r>
            <a:rPr lang="en-AU" sz="1200" dirty="0">
              <a:effectLst/>
            </a:rPr>
            <a:t> and commission the </a:t>
          </a:r>
          <a:br>
            <a:rPr lang="en-AU" sz="1200" dirty="0">
              <a:effectLst/>
            </a:rPr>
          </a:br>
          <a:r>
            <a:rPr lang="en-AU" sz="1200" dirty="0">
              <a:effectLst/>
            </a:rPr>
            <a:t>UKST in 2 years</a:t>
          </a:r>
          <a:endParaRPr lang="en-GB" sz="1200" b="1" dirty="0"/>
        </a:p>
      </dgm:t>
    </dgm:pt>
    <dgm:pt modelId="{79290904-25E5-194F-9D52-CFC9C7E08E3A}" type="parTrans" cxnId="{63EDA6B5-4029-C542-9A0A-0CA1C2769E0F}">
      <dgm:prSet/>
      <dgm:spPr/>
      <dgm:t>
        <a:bodyPr/>
        <a:lstStyle/>
        <a:p>
          <a:endParaRPr lang="en-GB" sz="900"/>
        </a:p>
      </dgm:t>
    </dgm:pt>
    <dgm:pt modelId="{20B27B01-347A-D040-98D9-F04509DCA92D}" type="sibTrans" cxnId="{63EDA6B5-4029-C542-9A0A-0CA1C2769E0F}">
      <dgm:prSet/>
      <dgm:spPr/>
      <dgm:t>
        <a:bodyPr/>
        <a:lstStyle/>
        <a:p>
          <a:endParaRPr lang="en-GB"/>
        </a:p>
      </dgm:t>
    </dgm:pt>
    <dgm:pt modelId="{1F5AF77D-8E39-7548-9E0C-7E11B27BA9B3}">
      <dgm:prSet custT="1"/>
      <dgm:spPr/>
      <dgm:t>
        <a:bodyPr/>
        <a:lstStyle/>
        <a:p>
          <a:r>
            <a:rPr lang="en-GB" sz="1400" b="1" dirty="0"/>
            <a:t>Dr Russell Cannon</a:t>
          </a:r>
        </a:p>
        <a:p>
          <a:endParaRPr lang="en-GB" sz="1200" b="1" dirty="0"/>
        </a:p>
        <a:p>
          <a:r>
            <a:rPr lang="en-GB" sz="1200" b="1" dirty="0"/>
            <a:t>Head of the UKST</a:t>
          </a:r>
        </a:p>
        <a:p>
          <a:r>
            <a:rPr lang="en-GB" sz="1200" b="1" dirty="0"/>
            <a:t> Telescope Unit</a:t>
          </a:r>
        </a:p>
        <a:p>
          <a:endParaRPr lang="en-GB" sz="1200" b="1" dirty="0"/>
        </a:p>
        <a:p>
          <a:endParaRPr lang="en-GB" sz="1200" b="1" dirty="0"/>
        </a:p>
      </dgm:t>
    </dgm:pt>
    <dgm:pt modelId="{5EB04815-484A-0047-A0BF-889A775F2B5E}" type="parTrans" cxnId="{2AF71C4B-4A62-824E-BBDE-55E5C956537A}">
      <dgm:prSet/>
      <dgm:spPr/>
      <dgm:t>
        <a:bodyPr/>
        <a:lstStyle/>
        <a:p>
          <a:endParaRPr lang="en-GB" sz="900"/>
        </a:p>
      </dgm:t>
    </dgm:pt>
    <dgm:pt modelId="{6C847D60-9C55-834E-81B7-6419896D3F44}" type="sibTrans" cxnId="{2AF71C4B-4A62-824E-BBDE-55E5C956537A}">
      <dgm:prSet/>
      <dgm:spPr/>
      <dgm:t>
        <a:bodyPr/>
        <a:lstStyle/>
        <a:p>
          <a:endParaRPr lang="en-GB"/>
        </a:p>
      </dgm:t>
    </dgm:pt>
    <dgm:pt modelId="{699EDEE8-2872-9D4C-A184-F0494962D7CC}">
      <dgm:prSet custT="1"/>
      <dgm:spPr/>
      <dgm:t>
        <a:bodyPr/>
        <a:lstStyle/>
        <a:p>
          <a:r>
            <a:rPr lang="en-AU" sz="1400" b="1" dirty="0">
              <a:effectLst/>
            </a:rPr>
            <a:t>Dr Tim </a:t>
          </a:r>
          <a:r>
            <a:rPr lang="en-AU" sz="1400" b="1" i="0" dirty="0"/>
            <a:t>Hawarden</a:t>
          </a:r>
        </a:p>
        <a:p>
          <a:r>
            <a:rPr lang="en-AU" sz="1000" b="0" i="0" dirty="0"/>
            <a:t>1943 – 2009</a:t>
          </a:r>
        </a:p>
        <a:p>
          <a:endParaRPr lang="en-AU" sz="1200" b="1" dirty="0">
            <a:effectLst/>
          </a:endParaRPr>
        </a:p>
        <a:p>
          <a:r>
            <a:rPr lang="en-GB" sz="1200" b="1" dirty="0"/>
            <a:t>Astronomer</a:t>
          </a:r>
        </a:p>
        <a:p>
          <a:endParaRPr lang="en-GB" sz="1200" b="1" dirty="0"/>
        </a:p>
        <a:p>
          <a:endParaRPr lang="en-GB" sz="1200" b="1" dirty="0"/>
        </a:p>
      </dgm:t>
    </dgm:pt>
    <dgm:pt modelId="{8D0167F0-9554-364B-9B54-B827F2D89147}" type="parTrans" cxnId="{B2B4AE4D-3BE9-7641-A778-5C4D7989A72D}">
      <dgm:prSet/>
      <dgm:spPr/>
      <dgm:t>
        <a:bodyPr/>
        <a:lstStyle/>
        <a:p>
          <a:endParaRPr lang="en-GB" sz="900"/>
        </a:p>
      </dgm:t>
    </dgm:pt>
    <dgm:pt modelId="{D55DDF0F-152E-5B47-A04D-419523C13161}" type="sibTrans" cxnId="{B2B4AE4D-3BE9-7641-A778-5C4D7989A72D}">
      <dgm:prSet/>
      <dgm:spPr/>
      <dgm:t>
        <a:bodyPr/>
        <a:lstStyle/>
        <a:p>
          <a:endParaRPr lang="en-GB"/>
        </a:p>
      </dgm:t>
    </dgm:pt>
    <dgm:pt modelId="{7FBAAC36-352C-C74A-9694-58DCA2C30E6A}">
      <dgm:prSet custT="1"/>
      <dgm:spPr/>
      <dgm:t>
        <a:bodyPr/>
        <a:lstStyle/>
        <a:p>
          <a:r>
            <a:rPr lang="en-AU" sz="1400" b="1" dirty="0">
              <a:effectLst/>
            </a:rPr>
            <a:t>Dr </a:t>
          </a:r>
          <a:r>
            <a:rPr lang="en-GB" sz="1400" b="1" dirty="0">
              <a:effectLst/>
            </a:rPr>
            <a:t>Andy Longmore </a:t>
          </a:r>
          <a:endParaRPr lang="en-AU" sz="1400" b="1" i="0" dirty="0"/>
        </a:p>
        <a:p>
          <a:endParaRPr lang="en-AU" sz="1000" b="0" i="0" dirty="0"/>
        </a:p>
        <a:p>
          <a:endParaRPr lang="en-AU" sz="1200" b="1" dirty="0">
            <a:effectLst/>
          </a:endParaRPr>
        </a:p>
        <a:p>
          <a:r>
            <a:rPr lang="en-GB" sz="1200" b="1" dirty="0"/>
            <a:t>Astronomer</a:t>
          </a:r>
        </a:p>
        <a:p>
          <a:endParaRPr lang="en-GB" sz="1200" b="1" dirty="0"/>
        </a:p>
        <a:p>
          <a:endParaRPr lang="en-GB" sz="1200" dirty="0"/>
        </a:p>
      </dgm:t>
    </dgm:pt>
    <dgm:pt modelId="{B601190C-46DC-1A4D-B0F8-AAF86C184589}" type="parTrans" cxnId="{6D1EDA3B-FE01-1846-81BD-2329E64B8359}">
      <dgm:prSet/>
      <dgm:spPr/>
      <dgm:t>
        <a:bodyPr/>
        <a:lstStyle/>
        <a:p>
          <a:endParaRPr lang="en-GB"/>
        </a:p>
      </dgm:t>
    </dgm:pt>
    <dgm:pt modelId="{5B821539-601C-D24A-AFFB-E6C97B033BB2}" type="sibTrans" cxnId="{6D1EDA3B-FE01-1846-81BD-2329E64B8359}">
      <dgm:prSet/>
      <dgm:spPr/>
      <dgm:t>
        <a:bodyPr/>
        <a:lstStyle/>
        <a:p>
          <a:endParaRPr lang="en-GB"/>
        </a:p>
      </dgm:t>
    </dgm:pt>
    <dgm:pt modelId="{D967793A-A63E-E244-8013-2FC40490355A}" type="pres">
      <dgm:prSet presAssocID="{18F1764E-B33E-C947-A3DE-AE628CD83E94}" presName="Name0" presStyleCnt="0">
        <dgm:presLayoutVars>
          <dgm:dir/>
          <dgm:resizeHandles val="exact"/>
        </dgm:presLayoutVars>
      </dgm:prSet>
      <dgm:spPr/>
    </dgm:pt>
    <dgm:pt modelId="{A09F1C6C-CAE2-6849-BCCE-54D4F73B7525}" type="pres">
      <dgm:prSet presAssocID="{18F1764E-B33E-C947-A3DE-AE628CD83E94}" presName="fgShape" presStyleLbl="fgShp" presStyleIdx="0" presStyleCnt="1" custScaleY="135653"/>
      <dgm:spPr/>
    </dgm:pt>
    <dgm:pt modelId="{B6DDAE98-0252-AA42-9993-F3DAC4191319}" type="pres">
      <dgm:prSet presAssocID="{18F1764E-B33E-C947-A3DE-AE628CD83E94}" presName="linComp" presStyleCnt="0"/>
      <dgm:spPr/>
    </dgm:pt>
    <dgm:pt modelId="{F48CA124-41D0-4C4C-AA02-FCF350C9749D}" type="pres">
      <dgm:prSet presAssocID="{493F3901-9203-0944-B736-BF5C695A38CB}" presName="compNode" presStyleCnt="0"/>
      <dgm:spPr/>
    </dgm:pt>
    <dgm:pt modelId="{23063373-6133-9542-A289-AD7B09F2E02E}" type="pres">
      <dgm:prSet presAssocID="{493F3901-9203-0944-B736-BF5C695A38CB}" presName="bkgdShape" presStyleLbl="node1" presStyleIdx="0" presStyleCnt="5"/>
      <dgm:spPr/>
    </dgm:pt>
    <dgm:pt modelId="{CF214E23-9392-C949-96D5-DB6A5FA09EC8}" type="pres">
      <dgm:prSet presAssocID="{493F3901-9203-0944-B736-BF5C695A38CB}" presName="nodeTx" presStyleLbl="node1" presStyleIdx="0" presStyleCnt="5">
        <dgm:presLayoutVars>
          <dgm:bulletEnabled val="1"/>
        </dgm:presLayoutVars>
      </dgm:prSet>
      <dgm:spPr/>
    </dgm:pt>
    <dgm:pt modelId="{08661586-B9A8-C945-8286-896797C14210}" type="pres">
      <dgm:prSet presAssocID="{493F3901-9203-0944-B736-BF5C695A38CB}" presName="invisiNode" presStyleLbl="node1" presStyleIdx="0" presStyleCnt="5"/>
      <dgm:spPr/>
    </dgm:pt>
    <dgm:pt modelId="{6D659507-B62D-7048-B16C-648FD687B9A7}" type="pres">
      <dgm:prSet presAssocID="{493F3901-9203-0944-B736-BF5C695A38CB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09711AE-6E2D-054C-9D24-63250D246981}" type="pres">
      <dgm:prSet presAssocID="{B91DBB91-BC32-0D45-B22A-E98A73BFC539}" presName="sibTrans" presStyleLbl="sibTrans2D1" presStyleIdx="0" presStyleCnt="0"/>
      <dgm:spPr/>
    </dgm:pt>
    <dgm:pt modelId="{E394AB42-70A5-AE49-8455-39FFA57540D7}" type="pres">
      <dgm:prSet presAssocID="{EF6FF2A8-9760-8848-9B7C-23A7E5C8137F}" presName="compNode" presStyleCnt="0"/>
      <dgm:spPr/>
    </dgm:pt>
    <dgm:pt modelId="{A39CFE73-2C84-7F44-8A17-1387F4B8BE2F}" type="pres">
      <dgm:prSet presAssocID="{EF6FF2A8-9760-8848-9B7C-23A7E5C8137F}" presName="bkgdShape" presStyleLbl="node1" presStyleIdx="1" presStyleCnt="5"/>
      <dgm:spPr/>
    </dgm:pt>
    <dgm:pt modelId="{B03D2487-37E5-7D45-9D9E-CE6A05F842CA}" type="pres">
      <dgm:prSet presAssocID="{EF6FF2A8-9760-8848-9B7C-23A7E5C8137F}" presName="nodeTx" presStyleLbl="node1" presStyleIdx="1" presStyleCnt="5">
        <dgm:presLayoutVars>
          <dgm:bulletEnabled val="1"/>
        </dgm:presLayoutVars>
      </dgm:prSet>
      <dgm:spPr/>
    </dgm:pt>
    <dgm:pt modelId="{CA81DB14-EC95-0044-B546-2AF6BC2DC6AC}" type="pres">
      <dgm:prSet presAssocID="{EF6FF2A8-9760-8848-9B7C-23A7E5C8137F}" presName="invisiNode" presStyleLbl="node1" presStyleIdx="1" presStyleCnt="5"/>
      <dgm:spPr/>
    </dgm:pt>
    <dgm:pt modelId="{9526DC3A-8DB3-1E4F-B9B4-88D1B7EED8F5}" type="pres">
      <dgm:prSet presAssocID="{EF6FF2A8-9760-8848-9B7C-23A7E5C8137F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A1A0BF8E-A7F6-2E49-9628-56C7B0651356}" type="pres">
      <dgm:prSet presAssocID="{20B27B01-347A-D040-98D9-F04509DCA92D}" presName="sibTrans" presStyleLbl="sibTrans2D1" presStyleIdx="0" presStyleCnt="0"/>
      <dgm:spPr/>
    </dgm:pt>
    <dgm:pt modelId="{A64C740D-DE0D-B242-A92C-EE238794650A}" type="pres">
      <dgm:prSet presAssocID="{1F5AF77D-8E39-7548-9E0C-7E11B27BA9B3}" presName="compNode" presStyleCnt="0"/>
      <dgm:spPr/>
    </dgm:pt>
    <dgm:pt modelId="{89E702C2-437E-314E-BB84-8C50F67F8F6E}" type="pres">
      <dgm:prSet presAssocID="{1F5AF77D-8E39-7548-9E0C-7E11B27BA9B3}" presName="bkgdShape" presStyleLbl="node1" presStyleIdx="2" presStyleCnt="5"/>
      <dgm:spPr/>
    </dgm:pt>
    <dgm:pt modelId="{1AE08321-2ADC-D14C-86C8-B8576FA87097}" type="pres">
      <dgm:prSet presAssocID="{1F5AF77D-8E39-7548-9E0C-7E11B27BA9B3}" presName="nodeTx" presStyleLbl="node1" presStyleIdx="2" presStyleCnt="5">
        <dgm:presLayoutVars>
          <dgm:bulletEnabled val="1"/>
        </dgm:presLayoutVars>
      </dgm:prSet>
      <dgm:spPr/>
    </dgm:pt>
    <dgm:pt modelId="{0957D840-5C0D-0245-A3B4-B795ABD8C733}" type="pres">
      <dgm:prSet presAssocID="{1F5AF77D-8E39-7548-9E0C-7E11B27BA9B3}" presName="invisiNode" presStyleLbl="node1" presStyleIdx="2" presStyleCnt="5"/>
      <dgm:spPr/>
    </dgm:pt>
    <dgm:pt modelId="{C58D8643-8736-8045-A541-FDFDBECD4827}" type="pres">
      <dgm:prSet presAssocID="{1F5AF77D-8E39-7548-9E0C-7E11B27BA9B3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C60773C-A65E-5442-A029-07466C7E2246}" type="pres">
      <dgm:prSet presAssocID="{6C847D60-9C55-834E-81B7-6419896D3F44}" presName="sibTrans" presStyleLbl="sibTrans2D1" presStyleIdx="0" presStyleCnt="0"/>
      <dgm:spPr/>
    </dgm:pt>
    <dgm:pt modelId="{8C0846DD-8727-D24F-8082-5B5E15985A2E}" type="pres">
      <dgm:prSet presAssocID="{699EDEE8-2872-9D4C-A184-F0494962D7CC}" presName="compNode" presStyleCnt="0"/>
      <dgm:spPr/>
    </dgm:pt>
    <dgm:pt modelId="{5B8F374F-CDC8-F64E-A1E7-D5D73D7EF1BE}" type="pres">
      <dgm:prSet presAssocID="{699EDEE8-2872-9D4C-A184-F0494962D7CC}" presName="bkgdShape" presStyleLbl="node1" presStyleIdx="3" presStyleCnt="5"/>
      <dgm:spPr/>
    </dgm:pt>
    <dgm:pt modelId="{E342FE1C-93CA-9A46-A9F5-80AFA189F6DA}" type="pres">
      <dgm:prSet presAssocID="{699EDEE8-2872-9D4C-A184-F0494962D7CC}" presName="nodeTx" presStyleLbl="node1" presStyleIdx="3" presStyleCnt="5">
        <dgm:presLayoutVars>
          <dgm:bulletEnabled val="1"/>
        </dgm:presLayoutVars>
      </dgm:prSet>
      <dgm:spPr/>
    </dgm:pt>
    <dgm:pt modelId="{037EED14-03F2-B545-B3B5-44CDDF594C08}" type="pres">
      <dgm:prSet presAssocID="{699EDEE8-2872-9D4C-A184-F0494962D7CC}" presName="invisiNode" presStyleLbl="node1" presStyleIdx="3" presStyleCnt="5"/>
      <dgm:spPr/>
    </dgm:pt>
    <dgm:pt modelId="{B87EBE01-BFE0-6C45-8B88-9B2FCC918503}" type="pres">
      <dgm:prSet presAssocID="{699EDEE8-2872-9D4C-A184-F0494962D7CC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8E597559-EE65-3147-B07A-9C61510CB408}" type="pres">
      <dgm:prSet presAssocID="{D55DDF0F-152E-5B47-A04D-419523C13161}" presName="sibTrans" presStyleLbl="sibTrans2D1" presStyleIdx="0" presStyleCnt="0"/>
      <dgm:spPr/>
    </dgm:pt>
    <dgm:pt modelId="{20644EE0-2934-6143-A795-46331D5B5F2F}" type="pres">
      <dgm:prSet presAssocID="{7FBAAC36-352C-C74A-9694-58DCA2C30E6A}" presName="compNode" presStyleCnt="0"/>
      <dgm:spPr/>
    </dgm:pt>
    <dgm:pt modelId="{CB71C9D4-F0FC-B94F-9E01-AF67D53969BD}" type="pres">
      <dgm:prSet presAssocID="{7FBAAC36-352C-C74A-9694-58DCA2C30E6A}" presName="bkgdShape" presStyleLbl="node1" presStyleIdx="4" presStyleCnt="5"/>
      <dgm:spPr/>
    </dgm:pt>
    <dgm:pt modelId="{558A277D-E3CD-7D4B-B92B-D312756C401C}" type="pres">
      <dgm:prSet presAssocID="{7FBAAC36-352C-C74A-9694-58DCA2C30E6A}" presName="nodeTx" presStyleLbl="node1" presStyleIdx="4" presStyleCnt="5">
        <dgm:presLayoutVars>
          <dgm:bulletEnabled val="1"/>
        </dgm:presLayoutVars>
      </dgm:prSet>
      <dgm:spPr/>
    </dgm:pt>
    <dgm:pt modelId="{2058C791-3A7B-FE42-A35A-4E917DA3524B}" type="pres">
      <dgm:prSet presAssocID="{7FBAAC36-352C-C74A-9694-58DCA2C30E6A}" presName="invisiNode" presStyleLbl="node1" presStyleIdx="4" presStyleCnt="5"/>
      <dgm:spPr/>
    </dgm:pt>
    <dgm:pt modelId="{2F1AE10D-2310-C542-8615-2ACF120002C1}" type="pres">
      <dgm:prSet presAssocID="{7FBAAC36-352C-C74A-9694-58DCA2C30E6A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</dgm:ptLst>
  <dgm:cxnLst>
    <dgm:cxn modelId="{F5FBBA06-A8D1-AE43-8E45-E0A61F19D509}" type="presOf" srcId="{493F3901-9203-0944-B736-BF5C695A38CB}" destId="{CF214E23-9392-C949-96D5-DB6A5FA09EC8}" srcOrd="1" destOrd="0" presId="urn:microsoft.com/office/officeart/2005/8/layout/hList7"/>
    <dgm:cxn modelId="{4908BF14-5D45-044D-866B-E12AE0DB96EB}" type="presOf" srcId="{18F1764E-B33E-C947-A3DE-AE628CD83E94}" destId="{D967793A-A63E-E244-8013-2FC40490355A}" srcOrd="0" destOrd="0" presId="urn:microsoft.com/office/officeart/2005/8/layout/hList7"/>
    <dgm:cxn modelId="{76A0411A-FFE7-2C4D-9E4D-B80CECFBEC6E}" type="presOf" srcId="{6C847D60-9C55-834E-81B7-6419896D3F44}" destId="{2C60773C-A65E-5442-A029-07466C7E2246}" srcOrd="0" destOrd="0" presId="urn:microsoft.com/office/officeart/2005/8/layout/hList7"/>
    <dgm:cxn modelId="{168DA92A-249E-4647-857E-B99769DB2564}" type="presOf" srcId="{20B27B01-347A-D040-98D9-F04509DCA92D}" destId="{A1A0BF8E-A7F6-2E49-9628-56C7B0651356}" srcOrd="0" destOrd="0" presId="urn:microsoft.com/office/officeart/2005/8/layout/hList7"/>
    <dgm:cxn modelId="{0CFACC38-8FFB-154B-8C14-2E20245C31C3}" type="presOf" srcId="{1F5AF77D-8E39-7548-9E0C-7E11B27BA9B3}" destId="{1AE08321-2ADC-D14C-86C8-B8576FA87097}" srcOrd="1" destOrd="0" presId="urn:microsoft.com/office/officeart/2005/8/layout/hList7"/>
    <dgm:cxn modelId="{6D1EDA3B-FE01-1846-81BD-2329E64B8359}" srcId="{18F1764E-B33E-C947-A3DE-AE628CD83E94}" destId="{7FBAAC36-352C-C74A-9694-58DCA2C30E6A}" srcOrd="4" destOrd="0" parTransId="{B601190C-46DC-1A4D-B0F8-AAF86C184589}" sibTransId="{5B821539-601C-D24A-AFFB-E6C97B033BB2}"/>
    <dgm:cxn modelId="{2AF71C4B-4A62-824E-BBDE-55E5C956537A}" srcId="{18F1764E-B33E-C947-A3DE-AE628CD83E94}" destId="{1F5AF77D-8E39-7548-9E0C-7E11B27BA9B3}" srcOrd="2" destOrd="0" parTransId="{5EB04815-484A-0047-A0BF-889A775F2B5E}" sibTransId="{6C847D60-9C55-834E-81B7-6419896D3F44}"/>
    <dgm:cxn modelId="{B2B4AE4D-3BE9-7641-A778-5C4D7989A72D}" srcId="{18F1764E-B33E-C947-A3DE-AE628CD83E94}" destId="{699EDEE8-2872-9D4C-A184-F0494962D7CC}" srcOrd="3" destOrd="0" parTransId="{8D0167F0-9554-364B-9B54-B827F2D89147}" sibTransId="{D55DDF0F-152E-5B47-A04D-419523C13161}"/>
    <dgm:cxn modelId="{1A22FA66-7BFD-044C-8626-AB9C24C28BB5}" type="presOf" srcId="{D55DDF0F-152E-5B47-A04D-419523C13161}" destId="{8E597559-EE65-3147-B07A-9C61510CB408}" srcOrd="0" destOrd="0" presId="urn:microsoft.com/office/officeart/2005/8/layout/hList7"/>
    <dgm:cxn modelId="{DF661075-6E81-1045-9FA8-7EF9A4FCC248}" type="presOf" srcId="{493F3901-9203-0944-B736-BF5C695A38CB}" destId="{23063373-6133-9542-A289-AD7B09F2E02E}" srcOrd="0" destOrd="0" presId="urn:microsoft.com/office/officeart/2005/8/layout/hList7"/>
    <dgm:cxn modelId="{E6F59878-3FA9-3940-8440-449BA48E2632}" type="presOf" srcId="{EF6FF2A8-9760-8848-9B7C-23A7E5C8137F}" destId="{A39CFE73-2C84-7F44-8A17-1387F4B8BE2F}" srcOrd="0" destOrd="0" presId="urn:microsoft.com/office/officeart/2005/8/layout/hList7"/>
    <dgm:cxn modelId="{0598428C-DF98-1D41-B0B4-BE7B7676B04A}" type="presOf" srcId="{EF6FF2A8-9760-8848-9B7C-23A7E5C8137F}" destId="{B03D2487-37E5-7D45-9D9E-CE6A05F842CA}" srcOrd="1" destOrd="0" presId="urn:microsoft.com/office/officeart/2005/8/layout/hList7"/>
    <dgm:cxn modelId="{BAF891A2-DA9D-AE4D-BDCB-A2F52AD1A96B}" type="presOf" srcId="{B91DBB91-BC32-0D45-B22A-E98A73BFC539}" destId="{309711AE-6E2D-054C-9D24-63250D246981}" srcOrd="0" destOrd="0" presId="urn:microsoft.com/office/officeart/2005/8/layout/hList7"/>
    <dgm:cxn modelId="{6C22F2A2-DCF3-374B-B490-BD6ECCE09502}" type="presOf" srcId="{7FBAAC36-352C-C74A-9694-58DCA2C30E6A}" destId="{558A277D-E3CD-7D4B-B92B-D312756C401C}" srcOrd="1" destOrd="0" presId="urn:microsoft.com/office/officeart/2005/8/layout/hList7"/>
    <dgm:cxn modelId="{CAB5B6A4-D167-0341-9261-179F6F74E75B}" srcId="{18F1764E-B33E-C947-A3DE-AE628CD83E94}" destId="{493F3901-9203-0944-B736-BF5C695A38CB}" srcOrd="0" destOrd="0" parTransId="{A5B916AA-8B8F-4746-A46E-85F2E0852B03}" sibTransId="{B91DBB91-BC32-0D45-B22A-E98A73BFC539}"/>
    <dgm:cxn modelId="{93DC71B4-5B24-B64A-A926-7E972A874B6F}" type="presOf" srcId="{7FBAAC36-352C-C74A-9694-58DCA2C30E6A}" destId="{CB71C9D4-F0FC-B94F-9E01-AF67D53969BD}" srcOrd="0" destOrd="0" presId="urn:microsoft.com/office/officeart/2005/8/layout/hList7"/>
    <dgm:cxn modelId="{63EDA6B5-4029-C542-9A0A-0CA1C2769E0F}" srcId="{18F1764E-B33E-C947-A3DE-AE628CD83E94}" destId="{EF6FF2A8-9760-8848-9B7C-23A7E5C8137F}" srcOrd="1" destOrd="0" parTransId="{79290904-25E5-194F-9D52-CFC9C7E08E3A}" sibTransId="{20B27B01-347A-D040-98D9-F04509DCA92D}"/>
    <dgm:cxn modelId="{753E13D6-4B9D-704C-9438-CF9BFDF4907D}" type="presOf" srcId="{699EDEE8-2872-9D4C-A184-F0494962D7CC}" destId="{E342FE1C-93CA-9A46-A9F5-80AFA189F6DA}" srcOrd="1" destOrd="0" presId="urn:microsoft.com/office/officeart/2005/8/layout/hList7"/>
    <dgm:cxn modelId="{6C1204DD-03F0-7E45-A077-87243B64C65B}" type="presOf" srcId="{699EDEE8-2872-9D4C-A184-F0494962D7CC}" destId="{5B8F374F-CDC8-F64E-A1E7-D5D73D7EF1BE}" srcOrd="0" destOrd="0" presId="urn:microsoft.com/office/officeart/2005/8/layout/hList7"/>
    <dgm:cxn modelId="{896317FF-F02B-724D-AB43-5A61855FDE5E}" type="presOf" srcId="{1F5AF77D-8E39-7548-9E0C-7E11B27BA9B3}" destId="{89E702C2-437E-314E-BB84-8C50F67F8F6E}" srcOrd="0" destOrd="0" presId="urn:microsoft.com/office/officeart/2005/8/layout/hList7"/>
    <dgm:cxn modelId="{B5C78A5D-8259-2045-B3C6-E2E6C51B3F67}" type="presParOf" srcId="{D967793A-A63E-E244-8013-2FC40490355A}" destId="{A09F1C6C-CAE2-6849-BCCE-54D4F73B7525}" srcOrd="0" destOrd="0" presId="urn:microsoft.com/office/officeart/2005/8/layout/hList7"/>
    <dgm:cxn modelId="{A3EAF264-C87E-9E43-8351-1A75F93DE1B4}" type="presParOf" srcId="{D967793A-A63E-E244-8013-2FC40490355A}" destId="{B6DDAE98-0252-AA42-9993-F3DAC4191319}" srcOrd="1" destOrd="0" presId="urn:microsoft.com/office/officeart/2005/8/layout/hList7"/>
    <dgm:cxn modelId="{C5695169-F4E9-6243-9D23-D9AE4170ACB6}" type="presParOf" srcId="{B6DDAE98-0252-AA42-9993-F3DAC4191319}" destId="{F48CA124-41D0-4C4C-AA02-FCF350C9749D}" srcOrd="0" destOrd="0" presId="urn:microsoft.com/office/officeart/2005/8/layout/hList7"/>
    <dgm:cxn modelId="{AC35E924-D844-1E4C-B2B5-85CC4FCF487C}" type="presParOf" srcId="{F48CA124-41D0-4C4C-AA02-FCF350C9749D}" destId="{23063373-6133-9542-A289-AD7B09F2E02E}" srcOrd="0" destOrd="0" presId="urn:microsoft.com/office/officeart/2005/8/layout/hList7"/>
    <dgm:cxn modelId="{EB6AA7FA-CB47-5F47-97D5-03E0B74F7553}" type="presParOf" srcId="{F48CA124-41D0-4C4C-AA02-FCF350C9749D}" destId="{CF214E23-9392-C949-96D5-DB6A5FA09EC8}" srcOrd="1" destOrd="0" presId="urn:microsoft.com/office/officeart/2005/8/layout/hList7"/>
    <dgm:cxn modelId="{B4735062-1BC2-1746-914A-26B5BF81077A}" type="presParOf" srcId="{F48CA124-41D0-4C4C-AA02-FCF350C9749D}" destId="{08661586-B9A8-C945-8286-896797C14210}" srcOrd="2" destOrd="0" presId="urn:microsoft.com/office/officeart/2005/8/layout/hList7"/>
    <dgm:cxn modelId="{5B9A3DDA-0A6B-AC41-B037-94DCCFF88454}" type="presParOf" srcId="{F48CA124-41D0-4C4C-AA02-FCF350C9749D}" destId="{6D659507-B62D-7048-B16C-648FD687B9A7}" srcOrd="3" destOrd="0" presId="urn:microsoft.com/office/officeart/2005/8/layout/hList7"/>
    <dgm:cxn modelId="{B4C8E6E0-D1FF-174D-8984-F21A9EAD7E94}" type="presParOf" srcId="{B6DDAE98-0252-AA42-9993-F3DAC4191319}" destId="{309711AE-6E2D-054C-9D24-63250D246981}" srcOrd="1" destOrd="0" presId="urn:microsoft.com/office/officeart/2005/8/layout/hList7"/>
    <dgm:cxn modelId="{DA6103E1-6172-5047-8962-0833917C72B8}" type="presParOf" srcId="{B6DDAE98-0252-AA42-9993-F3DAC4191319}" destId="{E394AB42-70A5-AE49-8455-39FFA57540D7}" srcOrd="2" destOrd="0" presId="urn:microsoft.com/office/officeart/2005/8/layout/hList7"/>
    <dgm:cxn modelId="{3BA26E89-A8BF-8743-8317-027003B60036}" type="presParOf" srcId="{E394AB42-70A5-AE49-8455-39FFA57540D7}" destId="{A39CFE73-2C84-7F44-8A17-1387F4B8BE2F}" srcOrd="0" destOrd="0" presId="urn:microsoft.com/office/officeart/2005/8/layout/hList7"/>
    <dgm:cxn modelId="{3A759752-E814-924D-BC54-E9E07AC55E3C}" type="presParOf" srcId="{E394AB42-70A5-AE49-8455-39FFA57540D7}" destId="{B03D2487-37E5-7D45-9D9E-CE6A05F842CA}" srcOrd="1" destOrd="0" presId="urn:microsoft.com/office/officeart/2005/8/layout/hList7"/>
    <dgm:cxn modelId="{D90D8F66-55FC-D846-9731-FFE93671F00C}" type="presParOf" srcId="{E394AB42-70A5-AE49-8455-39FFA57540D7}" destId="{CA81DB14-EC95-0044-B546-2AF6BC2DC6AC}" srcOrd="2" destOrd="0" presId="urn:microsoft.com/office/officeart/2005/8/layout/hList7"/>
    <dgm:cxn modelId="{4C19686C-56FB-1C43-944E-9A8656C33292}" type="presParOf" srcId="{E394AB42-70A5-AE49-8455-39FFA57540D7}" destId="{9526DC3A-8DB3-1E4F-B9B4-88D1B7EED8F5}" srcOrd="3" destOrd="0" presId="urn:microsoft.com/office/officeart/2005/8/layout/hList7"/>
    <dgm:cxn modelId="{2AB578E6-A192-A643-926B-93D4A418267B}" type="presParOf" srcId="{B6DDAE98-0252-AA42-9993-F3DAC4191319}" destId="{A1A0BF8E-A7F6-2E49-9628-56C7B0651356}" srcOrd="3" destOrd="0" presId="urn:microsoft.com/office/officeart/2005/8/layout/hList7"/>
    <dgm:cxn modelId="{DEDDECAD-4018-C747-91E8-08D2E172D296}" type="presParOf" srcId="{B6DDAE98-0252-AA42-9993-F3DAC4191319}" destId="{A64C740D-DE0D-B242-A92C-EE238794650A}" srcOrd="4" destOrd="0" presId="urn:microsoft.com/office/officeart/2005/8/layout/hList7"/>
    <dgm:cxn modelId="{91E14548-A261-2446-B58A-B9D988B63EFE}" type="presParOf" srcId="{A64C740D-DE0D-B242-A92C-EE238794650A}" destId="{89E702C2-437E-314E-BB84-8C50F67F8F6E}" srcOrd="0" destOrd="0" presId="urn:microsoft.com/office/officeart/2005/8/layout/hList7"/>
    <dgm:cxn modelId="{5EBA1D49-A9A3-0E4F-8F75-0827EA3E7120}" type="presParOf" srcId="{A64C740D-DE0D-B242-A92C-EE238794650A}" destId="{1AE08321-2ADC-D14C-86C8-B8576FA87097}" srcOrd="1" destOrd="0" presId="urn:microsoft.com/office/officeart/2005/8/layout/hList7"/>
    <dgm:cxn modelId="{AB020897-4D14-824A-8D98-367111019F5A}" type="presParOf" srcId="{A64C740D-DE0D-B242-A92C-EE238794650A}" destId="{0957D840-5C0D-0245-A3B4-B795ABD8C733}" srcOrd="2" destOrd="0" presId="urn:microsoft.com/office/officeart/2005/8/layout/hList7"/>
    <dgm:cxn modelId="{B8AB24E8-579B-8A4B-AF1A-4B699CE4E144}" type="presParOf" srcId="{A64C740D-DE0D-B242-A92C-EE238794650A}" destId="{C58D8643-8736-8045-A541-FDFDBECD4827}" srcOrd="3" destOrd="0" presId="urn:microsoft.com/office/officeart/2005/8/layout/hList7"/>
    <dgm:cxn modelId="{0F66785C-43B6-9F4F-89D1-C4C30CEDEC89}" type="presParOf" srcId="{B6DDAE98-0252-AA42-9993-F3DAC4191319}" destId="{2C60773C-A65E-5442-A029-07466C7E2246}" srcOrd="5" destOrd="0" presId="urn:microsoft.com/office/officeart/2005/8/layout/hList7"/>
    <dgm:cxn modelId="{E92F74B7-5DDD-8F41-B69D-A7ABE6D05465}" type="presParOf" srcId="{B6DDAE98-0252-AA42-9993-F3DAC4191319}" destId="{8C0846DD-8727-D24F-8082-5B5E15985A2E}" srcOrd="6" destOrd="0" presId="urn:microsoft.com/office/officeart/2005/8/layout/hList7"/>
    <dgm:cxn modelId="{D4A86E6F-9EEB-A441-847F-EF30B840CCE8}" type="presParOf" srcId="{8C0846DD-8727-D24F-8082-5B5E15985A2E}" destId="{5B8F374F-CDC8-F64E-A1E7-D5D73D7EF1BE}" srcOrd="0" destOrd="0" presId="urn:microsoft.com/office/officeart/2005/8/layout/hList7"/>
    <dgm:cxn modelId="{0341E3A2-1649-0249-9178-43CC5C06B483}" type="presParOf" srcId="{8C0846DD-8727-D24F-8082-5B5E15985A2E}" destId="{E342FE1C-93CA-9A46-A9F5-80AFA189F6DA}" srcOrd="1" destOrd="0" presId="urn:microsoft.com/office/officeart/2005/8/layout/hList7"/>
    <dgm:cxn modelId="{A1D79CC5-F519-784C-8810-D7CF1E0FC82E}" type="presParOf" srcId="{8C0846DD-8727-D24F-8082-5B5E15985A2E}" destId="{037EED14-03F2-B545-B3B5-44CDDF594C08}" srcOrd="2" destOrd="0" presId="urn:microsoft.com/office/officeart/2005/8/layout/hList7"/>
    <dgm:cxn modelId="{04749BC5-7C17-B94B-8CF7-605F8551715C}" type="presParOf" srcId="{8C0846DD-8727-D24F-8082-5B5E15985A2E}" destId="{B87EBE01-BFE0-6C45-8B88-9B2FCC918503}" srcOrd="3" destOrd="0" presId="urn:microsoft.com/office/officeart/2005/8/layout/hList7"/>
    <dgm:cxn modelId="{DD1FFD72-8106-054A-83F3-9F656790DCD2}" type="presParOf" srcId="{B6DDAE98-0252-AA42-9993-F3DAC4191319}" destId="{8E597559-EE65-3147-B07A-9C61510CB408}" srcOrd="7" destOrd="0" presId="urn:microsoft.com/office/officeart/2005/8/layout/hList7"/>
    <dgm:cxn modelId="{80ADD214-942D-E44E-91D7-75CC9969F364}" type="presParOf" srcId="{B6DDAE98-0252-AA42-9993-F3DAC4191319}" destId="{20644EE0-2934-6143-A795-46331D5B5F2F}" srcOrd="8" destOrd="0" presId="urn:microsoft.com/office/officeart/2005/8/layout/hList7"/>
    <dgm:cxn modelId="{5F5D727E-3009-9941-A7EB-E51394474FFD}" type="presParOf" srcId="{20644EE0-2934-6143-A795-46331D5B5F2F}" destId="{CB71C9D4-F0FC-B94F-9E01-AF67D53969BD}" srcOrd="0" destOrd="0" presId="urn:microsoft.com/office/officeart/2005/8/layout/hList7"/>
    <dgm:cxn modelId="{32764A2B-5CB5-784C-96C4-A5BC94D56737}" type="presParOf" srcId="{20644EE0-2934-6143-A795-46331D5B5F2F}" destId="{558A277D-E3CD-7D4B-B92B-D312756C401C}" srcOrd="1" destOrd="0" presId="urn:microsoft.com/office/officeart/2005/8/layout/hList7"/>
    <dgm:cxn modelId="{A38B2558-E6D2-724B-8314-DE54C6E403DD}" type="presParOf" srcId="{20644EE0-2934-6143-A795-46331D5B5F2F}" destId="{2058C791-3A7B-FE42-A35A-4E917DA3524B}" srcOrd="2" destOrd="0" presId="urn:microsoft.com/office/officeart/2005/8/layout/hList7"/>
    <dgm:cxn modelId="{E9B4F3BC-E31C-B94D-94FB-5F6DC8580969}" type="presParOf" srcId="{20644EE0-2934-6143-A795-46331D5B5F2F}" destId="{2F1AE10D-2310-C542-8615-2ACF120002C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63373-6133-9542-A289-AD7B09F2E02E}">
      <dsp:nvSpPr>
        <dsp:cNvPr id="0" name=""/>
        <dsp:cNvSpPr/>
      </dsp:nvSpPr>
      <dsp:spPr>
        <a:xfrm>
          <a:off x="0" y="0"/>
          <a:ext cx="2053827" cy="4597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Sir Fred Hoyle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i="0" kern="1200" dirty="0"/>
            <a:t>1915 – 2001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200" b="1" kern="1200" dirty="0">
              <a:effectLst/>
            </a:rPr>
            <a:t>Chairman of the </a:t>
          </a:r>
          <a:br>
            <a:rPr lang="en-AU" sz="1200" b="1" kern="1200" dirty="0">
              <a:effectLst/>
            </a:rPr>
          </a:br>
          <a:r>
            <a:rPr lang="en-AU" sz="1200" b="1" kern="1200" dirty="0">
              <a:effectLst/>
            </a:rPr>
            <a:t>AAT Board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200" kern="1200" dirty="0">
              <a:effectLst/>
            </a:rPr>
            <a:t>Proposal to build UKST </a:t>
          </a:r>
          <a:br>
            <a:rPr lang="en-AU" sz="1200" kern="1200" dirty="0">
              <a:effectLst/>
            </a:rPr>
          </a:br>
          <a:r>
            <a:rPr lang="en-AU" sz="1200" kern="1200" dirty="0">
              <a:effectLst/>
            </a:rPr>
            <a:t>in 3 years, to create a </a:t>
          </a:r>
          <a:br>
            <a:rPr lang="en-AU" sz="1200" kern="1200" dirty="0">
              <a:effectLst/>
            </a:rPr>
          </a:br>
          <a:r>
            <a:rPr lang="en-AU" sz="1200" kern="1200" dirty="0">
              <a:effectLst/>
            </a:rPr>
            <a:t>UK base in Australia</a:t>
          </a:r>
          <a:endParaRPr lang="en-GB" sz="900" kern="1200" dirty="0"/>
        </a:p>
      </dsp:txBody>
      <dsp:txXfrm>
        <a:off x="0" y="1838959"/>
        <a:ext cx="2053827" cy="1838960"/>
      </dsp:txXfrm>
    </dsp:sp>
    <dsp:sp modelId="{6D659507-B62D-7048-B16C-648FD687B9A7}">
      <dsp:nvSpPr>
        <dsp:cNvPr id="0" name=""/>
        <dsp:cNvSpPr/>
      </dsp:nvSpPr>
      <dsp:spPr>
        <a:xfrm>
          <a:off x="261446" y="275844"/>
          <a:ext cx="1530934" cy="153093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9CFE73-2C84-7F44-8A17-1387F4B8BE2F}">
      <dsp:nvSpPr>
        <dsp:cNvPr id="0" name=""/>
        <dsp:cNvSpPr/>
      </dsp:nvSpPr>
      <dsp:spPr>
        <a:xfrm>
          <a:off x="2115442" y="0"/>
          <a:ext cx="2053827" cy="4597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 dirty="0">
              <a:effectLst/>
            </a:rPr>
            <a:t>Vincent </a:t>
          </a:r>
          <a:r>
            <a:rPr lang="en-AU" sz="1400" b="1" i="0" kern="1200" dirty="0"/>
            <a:t>Reddish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>
              <a:effectLst/>
            </a:rPr>
            <a:t>1926 - 2015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200" b="1" kern="1200" dirty="0">
              <a:effectLst/>
            </a:rPr>
            <a:t>Royal Observatory Edinburgh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200" kern="1200" dirty="0">
              <a:effectLst/>
            </a:rPr>
            <a:t>ROE contracted to build</a:t>
          </a:r>
          <a:br>
            <a:rPr lang="en-AU" sz="1200" kern="1200" dirty="0">
              <a:effectLst/>
            </a:rPr>
          </a:br>
          <a:r>
            <a:rPr lang="en-AU" sz="1200" kern="1200" dirty="0">
              <a:effectLst/>
            </a:rPr>
            <a:t> and commission the </a:t>
          </a:r>
          <a:br>
            <a:rPr lang="en-AU" sz="1200" kern="1200" dirty="0">
              <a:effectLst/>
            </a:rPr>
          </a:br>
          <a:r>
            <a:rPr lang="en-AU" sz="1200" kern="1200" dirty="0">
              <a:effectLst/>
            </a:rPr>
            <a:t>UKST in 2 years</a:t>
          </a:r>
          <a:endParaRPr lang="en-GB" sz="1200" b="1" kern="1200" dirty="0"/>
        </a:p>
      </dsp:txBody>
      <dsp:txXfrm>
        <a:off x="2115442" y="1838959"/>
        <a:ext cx="2053827" cy="1838960"/>
      </dsp:txXfrm>
    </dsp:sp>
    <dsp:sp modelId="{9526DC3A-8DB3-1E4F-B9B4-88D1B7EED8F5}">
      <dsp:nvSpPr>
        <dsp:cNvPr id="0" name=""/>
        <dsp:cNvSpPr/>
      </dsp:nvSpPr>
      <dsp:spPr>
        <a:xfrm>
          <a:off x="2376889" y="275844"/>
          <a:ext cx="1530934" cy="153093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E702C2-437E-314E-BB84-8C50F67F8F6E}">
      <dsp:nvSpPr>
        <dsp:cNvPr id="0" name=""/>
        <dsp:cNvSpPr/>
      </dsp:nvSpPr>
      <dsp:spPr>
        <a:xfrm>
          <a:off x="4230885" y="0"/>
          <a:ext cx="2053827" cy="4597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Dr Russell Cannon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Head of the UKST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 Telescope Unit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/>
        </a:p>
      </dsp:txBody>
      <dsp:txXfrm>
        <a:off x="4230885" y="1838959"/>
        <a:ext cx="2053827" cy="1838960"/>
      </dsp:txXfrm>
    </dsp:sp>
    <dsp:sp modelId="{C58D8643-8736-8045-A541-FDFDBECD4827}">
      <dsp:nvSpPr>
        <dsp:cNvPr id="0" name=""/>
        <dsp:cNvSpPr/>
      </dsp:nvSpPr>
      <dsp:spPr>
        <a:xfrm>
          <a:off x="4492332" y="275844"/>
          <a:ext cx="1530934" cy="153093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8F374F-CDC8-F64E-A1E7-D5D73D7EF1BE}">
      <dsp:nvSpPr>
        <dsp:cNvPr id="0" name=""/>
        <dsp:cNvSpPr/>
      </dsp:nvSpPr>
      <dsp:spPr>
        <a:xfrm>
          <a:off x="6346328" y="0"/>
          <a:ext cx="2053827" cy="4597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 dirty="0">
              <a:effectLst/>
            </a:rPr>
            <a:t>Dr Tim </a:t>
          </a:r>
          <a:r>
            <a:rPr lang="en-AU" sz="1400" b="1" i="0" kern="1200" dirty="0"/>
            <a:t>Hawarden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i="0" kern="1200" dirty="0"/>
            <a:t>1943 – 2009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200" b="1" kern="1200" dirty="0">
            <a:effectLst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Astronomer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/>
        </a:p>
      </dsp:txBody>
      <dsp:txXfrm>
        <a:off x="6346328" y="1838959"/>
        <a:ext cx="2053827" cy="1838960"/>
      </dsp:txXfrm>
    </dsp:sp>
    <dsp:sp modelId="{B87EBE01-BFE0-6C45-8B88-9B2FCC918503}">
      <dsp:nvSpPr>
        <dsp:cNvPr id="0" name=""/>
        <dsp:cNvSpPr/>
      </dsp:nvSpPr>
      <dsp:spPr>
        <a:xfrm>
          <a:off x="6607775" y="275844"/>
          <a:ext cx="1530934" cy="153093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71C9D4-F0FC-B94F-9E01-AF67D53969BD}">
      <dsp:nvSpPr>
        <dsp:cNvPr id="0" name=""/>
        <dsp:cNvSpPr/>
      </dsp:nvSpPr>
      <dsp:spPr>
        <a:xfrm>
          <a:off x="8461771" y="0"/>
          <a:ext cx="2053827" cy="4597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 dirty="0">
              <a:effectLst/>
            </a:rPr>
            <a:t>Dr </a:t>
          </a:r>
          <a:r>
            <a:rPr lang="en-GB" sz="1400" b="1" kern="1200" dirty="0">
              <a:effectLst/>
            </a:rPr>
            <a:t>Andy Longmore </a:t>
          </a:r>
          <a:endParaRPr lang="en-AU" sz="1400" b="1" i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000" b="0" i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200" b="1" kern="1200" dirty="0">
            <a:effectLst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Astronomer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>
        <a:off x="8461771" y="1838959"/>
        <a:ext cx="2053827" cy="1838960"/>
      </dsp:txXfrm>
    </dsp:sp>
    <dsp:sp modelId="{2F1AE10D-2310-C542-8615-2ACF120002C1}">
      <dsp:nvSpPr>
        <dsp:cNvPr id="0" name=""/>
        <dsp:cNvSpPr/>
      </dsp:nvSpPr>
      <dsp:spPr>
        <a:xfrm>
          <a:off x="8723217" y="275844"/>
          <a:ext cx="1530934" cy="153093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9F1C6C-CAE2-6849-BCCE-54D4F73B7525}">
      <dsp:nvSpPr>
        <dsp:cNvPr id="0" name=""/>
        <dsp:cNvSpPr/>
      </dsp:nvSpPr>
      <dsp:spPr>
        <a:xfrm>
          <a:off x="420623" y="3554986"/>
          <a:ext cx="9674351" cy="935476"/>
        </a:xfrm>
        <a:prstGeom prst="leftRightArrow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5A059-FA1D-3B41-ACF5-150D1C26BD53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2EFA-338F-554A-B502-376E3E1F9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33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25721-429B-4F98-E3F1-E7D9D465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©2024</a:t>
            </a:r>
          </a:p>
        </p:txBody>
      </p:sp>
    </p:spTree>
    <p:extLst>
      <p:ext uri="{BB962C8B-B14F-4D97-AF65-F5344CB8AC3E}">
        <p14:creationId xmlns:p14="http://schemas.microsoft.com/office/powerpoint/2010/main" val="351295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03B94-735D-FBFF-AF6C-CA2D1AB0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1D25E-7412-5A53-1D82-B312979D5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49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0A34D-6378-1184-71EC-A57F736F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03302-A448-F47C-908A-0D9A5D46B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30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5CC9-61B9-6F57-5F9A-D64D2D7A9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BD5D3-C1E2-8E59-02F2-8CD4596BA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BD7FD-6B11-32C2-B72C-C8FCB5926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2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F4886-F63B-8D65-C7CC-08B76822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19405-2660-055A-BB64-3E01375B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A72AE-38C3-99BC-76C5-0E3CE98D8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DD242-CB12-913A-24D7-77A245CA9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835F4B-4EF3-AB76-FFA8-336884F8D2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2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072B-8F4C-4BCD-3FF6-2898296F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2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26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B8F10-CD20-E0CD-57C6-C40167F0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19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130D7-CC8B-FDE6-B66A-8DB713A0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44D62-306B-9CC8-8E51-03E25B1A4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2"/>
            <a:ext cx="393223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022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40F1B-434D-2977-C43A-9F8647A3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19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0C6B93-DBF4-58A2-B947-24193A21D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3293B-7E2C-7290-4002-6FA5338A7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2"/>
            <a:ext cx="393223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12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EF01FE-1DF2-EB00-EC7A-0E41541A7D7F}"/>
              </a:ext>
            </a:extLst>
          </p:cNvPr>
          <p:cNvSpPr/>
          <p:nvPr userDrawn="1"/>
        </p:nvSpPr>
        <p:spPr>
          <a:xfrm>
            <a:off x="0" y="6264069"/>
            <a:ext cx="12192000" cy="593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F5000C-5763-4F3D-1FC1-992FB29E7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A871E-4549-ED75-23E5-65955D9CD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51236-5E4E-20DD-F4B4-8B5C8F4B9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8900" y="6356350"/>
            <a:ext cx="439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 dirty="0"/>
              <a:t>The UK Schmidt Telescope (UKST)</a:t>
            </a:r>
            <a:r>
              <a:rPr lang="en-US" dirty="0"/>
              <a:t>| ©2024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21DBEB8-2F4A-AE31-FACE-6C6B78939E8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Presented by Dr Russell Cannon | </a:t>
            </a:r>
            <a:fld id="{6FDD8700-2316-2243-8A25-ED236218E464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4280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1FCF-BB72-063B-5BBE-688DB6C8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357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The UK Schmidt Telescope | The Origin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9447C-E3A9-947B-C3AD-D3550F8B594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98900" y="6356350"/>
            <a:ext cx="4394200" cy="365125"/>
          </a:xfrm>
        </p:spPr>
        <p:txBody>
          <a:bodyPr/>
          <a:lstStyle/>
          <a:p>
            <a:r>
              <a:rPr lang="en-GB" dirty="0"/>
              <a:t>The UK Schmidt Telescope (UKST) </a:t>
            </a:r>
            <a:r>
              <a:rPr lang="en-US" dirty="0"/>
              <a:t>| ©2024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5E82E89-E196-FC15-523A-B6BFBD0B3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0678683"/>
              </p:ext>
            </p:extLst>
          </p:nvPr>
        </p:nvGraphicFramePr>
        <p:xfrm>
          <a:off x="838200" y="1410716"/>
          <a:ext cx="10515599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E7F93EE-D37D-4EFF-DAA4-EB86A38BCEC2}"/>
              </a:ext>
            </a:extLst>
          </p:cNvPr>
          <p:cNvSpPr txBox="1"/>
          <p:nvPr/>
        </p:nvSpPr>
        <p:spPr>
          <a:xfrm>
            <a:off x="1625600" y="5237218"/>
            <a:ext cx="8926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1970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60443-BC28-A3CF-493D-B54A638F093B}"/>
              </a:ext>
            </a:extLst>
          </p:cNvPr>
          <p:cNvSpPr txBox="1"/>
          <p:nvPr/>
        </p:nvSpPr>
        <p:spPr>
          <a:xfrm>
            <a:off x="9838871" y="5237218"/>
            <a:ext cx="8926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1975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0FC5FE-FA53-3279-3665-46954B970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8500" y="104203"/>
            <a:ext cx="1219200" cy="121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32C4E1-7CA0-6058-04CF-55F7193B3901}"/>
              </a:ext>
            </a:extLst>
          </p:cNvPr>
          <p:cNvSpPr txBox="1"/>
          <p:nvPr/>
        </p:nvSpPr>
        <p:spPr>
          <a:xfrm>
            <a:off x="2937753" y="5276130"/>
            <a:ext cx="6278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August 1973  </a:t>
            </a:r>
            <a:r>
              <a:rPr lang="en-AU" sz="1400" b="1" kern="100" dirty="0">
                <a:effectLst/>
              </a:rPr>
              <a:t>J149 first successful Survey Plate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75773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F9F60-9B9A-A179-7F73-CCE16FCFC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9C72-43DC-394C-1A80-F1547285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357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The UK Schmidt Telescope | The Origin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1AE8F-4980-C924-BA01-63BCEB2648E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98900" y="6356350"/>
            <a:ext cx="4394200" cy="365125"/>
          </a:xfrm>
        </p:spPr>
        <p:txBody>
          <a:bodyPr/>
          <a:lstStyle/>
          <a:p>
            <a:r>
              <a:rPr lang="en-GB" dirty="0"/>
              <a:t>The UK Schmidt Telescope (UKST) </a:t>
            </a:r>
            <a:r>
              <a:rPr lang="en-US" dirty="0"/>
              <a:t>| ©2024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D9B49C-0864-A96A-4F25-5850738DF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0" y="104203"/>
            <a:ext cx="12192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CC150-3A9F-48C4-14D3-A1D6D35AA2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92" b="3264"/>
          <a:stretch/>
        </p:blipFill>
        <p:spPr>
          <a:xfrm>
            <a:off x="2569975" y="1062482"/>
            <a:ext cx="7052049" cy="4750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7327D4-F39D-8089-0B04-647F5823624B}"/>
              </a:ext>
            </a:extLst>
          </p:cNvPr>
          <p:cNvSpPr txBox="1"/>
          <p:nvPr/>
        </p:nvSpPr>
        <p:spPr>
          <a:xfrm>
            <a:off x="2476500" y="5858044"/>
            <a:ext cx="51181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900" dirty="0"/>
              <a:t>Credit: The UK Schmidt telescope, attended by Andy Longmore at AAO. Photograph by David Malin, August, 1977 Scanned from 4 x 5 inch colour neg (in Malin’s collection) by David Malin, Dec 2009</a:t>
            </a:r>
            <a:br>
              <a:rPr lang="en-AU" sz="900" dirty="0"/>
            </a:br>
            <a:endParaRPr lang="en-AU" sz="900" dirty="0"/>
          </a:p>
        </p:txBody>
      </p:sp>
    </p:spTree>
    <p:extLst>
      <p:ext uri="{BB962C8B-B14F-4D97-AF65-F5344CB8AC3E}">
        <p14:creationId xmlns:p14="http://schemas.microsoft.com/office/powerpoint/2010/main" val="90863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0D9F5-7D49-7E2E-1F46-12D9DACE4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CABDC-853D-319D-556E-196AD7C3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357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The UK Schmidt Telescope | The Origin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7F558-7033-4F4F-56F2-A7D0ED5E250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98900" y="6356350"/>
            <a:ext cx="4394200" cy="365125"/>
          </a:xfrm>
        </p:spPr>
        <p:txBody>
          <a:bodyPr/>
          <a:lstStyle/>
          <a:p>
            <a:r>
              <a:rPr lang="en-GB" dirty="0"/>
              <a:t>The UK Schmidt Telescope (UKST) </a:t>
            </a:r>
            <a:r>
              <a:rPr lang="en-US" dirty="0"/>
              <a:t>| ©2024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B7E0BB-DF23-FA40-2E76-1DD3D676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0" y="104203"/>
            <a:ext cx="1219200" cy="1219200"/>
          </a:xfrm>
          <a:prstGeom prst="rect">
            <a:avLst/>
          </a:prstGeom>
        </p:spPr>
      </p:pic>
      <p:pic>
        <p:nvPicPr>
          <p:cNvPr id="3" name="Picture 2" descr="A diagram of a telescope&#10;&#10;Description automatically generated">
            <a:extLst>
              <a:ext uri="{FF2B5EF4-FFF2-40B4-BE49-F238E27FC236}">
                <a16:creationId xmlns:a16="http://schemas.microsoft.com/office/drawing/2014/main" id="{5CD9D06F-7CF2-4FCB-440C-6D69C1F1E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713" y="1241853"/>
            <a:ext cx="7158574" cy="49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8E7DD-413A-4D06-B9E4-16EA61891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65D4-7142-E4EA-A946-A326F6C1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357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The UK Schmidt Telescope | The Origin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B3A90-F47B-EF99-1079-D7D8E9B1A68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98900" y="6356350"/>
            <a:ext cx="4394200" cy="365125"/>
          </a:xfrm>
        </p:spPr>
        <p:txBody>
          <a:bodyPr/>
          <a:lstStyle/>
          <a:p>
            <a:r>
              <a:rPr lang="en-GB" dirty="0"/>
              <a:t>The UK Schmidt Telescope (UKST) </a:t>
            </a:r>
            <a:r>
              <a:rPr lang="en-US" dirty="0"/>
              <a:t>| ©2024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E6802-D144-30F8-D8BF-8FBD34CCE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0" y="104203"/>
            <a:ext cx="1219200" cy="1219200"/>
          </a:xfrm>
          <a:prstGeom prst="rect">
            <a:avLst/>
          </a:prstGeom>
        </p:spPr>
      </p:pic>
      <p:pic>
        <p:nvPicPr>
          <p:cNvPr id="6" name="Picture 5" descr="A close-up of a bullet hole&#10;&#10;Description automatically generated">
            <a:extLst>
              <a:ext uri="{FF2B5EF4-FFF2-40B4-BE49-F238E27FC236}">
                <a16:creationId xmlns:a16="http://schemas.microsoft.com/office/drawing/2014/main" id="{14D5C2B6-EFB4-82D1-C8BC-531CB48E5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129" y="1062482"/>
            <a:ext cx="3373871" cy="507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7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29B59-59D7-A64E-51A2-D7AE3F824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594BB-CC93-FF8F-F0C2-12E90E76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357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The UK Schmidt Telescope | The Origin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72328-F1EB-3A4A-A85B-0D6BC5AA8F0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98900" y="6356350"/>
            <a:ext cx="4394200" cy="365125"/>
          </a:xfrm>
        </p:spPr>
        <p:txBody>
          <a:bodyPr/>
          <a:lstStyle/>
          <a:p>
            <a:r>
              <a:rPr lang="en-GB" dirty="0"/>
              <a:t>The UK Schmidt Telescope (UKST) </a:t>
            </a:r>
            <a:r>
              <a:rPr lang="en-US" dirty="0"/>
              <a:t>| ©2024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56CC9-B999-B936-7CFA-3630BCCC7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0" y="104203"/>
            <a:ext cx="1219200" cy="1219200"/>
          </a:xfrm>
          <a:prstGeom prst="rect">
            <a:avLst/>
          </a:prstGeom>
        </p:spPr>
      </p:pic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EC79066B-EC77-7C7A-C4A0-5366A0263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t="3268" r="5901" b="2335"/>
          <a:stretch/>
        </p:blipFill>
        <p:spPr>
          <a:xfrm rot="5400000">
            <a:off x="4507611" y="-73997"/>
            <a:ext cx="5214410" cy="7487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77A06-BE2B-FECB-6E46-D33A573019B1}"/>
              </a:ext>
            </a:extLst>
          </p:cNvPr>
          <p:cNvSpPr txBox="1"/>
          <p:nvPr/>
        </p:nvSpPr>
        <p:spPr>
          <a:xfrm>
            <a:off x="624882" y="3040295"/>
            <a:ext cx="260932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Chart showing plate number and their location in sky</a:t>
            </a:r>
          </a:p>
          <a:p>
            <a:endParaRPr lang="en-GB" dirty="0"/>
          </a:p>
          <a:p>
            <a:r>
              <a:rPr lang="en-GB" dirty="0"/>
              <a:t>X= right ascension </a:t>
            </a:r>
          </a:p>
          <a:p>
            <a:r>
              <a:rPr lang="en-GB" sz="1100" dirty="0"/>
              <a:t>(</a:t>
            </a:r>
            <a:r>
              <a:rPr lang="en-AU" sz="1100" b="0" i="0" dirty="0">
                <a:effectLst/>
              </a:rPr>
              <a:t>Right ascension is the celestial equivalent of terrestrial longitude)</a:t>
            </a:r>
            <a:endParaRPr lang="en-GB" sz="1100" dirty="0"/>
          </a:p>
          <a:p>
            <a:endParaRPr lang="en-GB" dirty="0"/>
          </a:p>
          <a:p>
            <a:r>
              <a:rPr lang="en-GB" dirty="0"/>
              <a:t>Y = declination </a:t>
            </a:r>
          </a:p>
          <a:p>
            <a:r>
              <a:rPr lang="en-GB" sz="1100" dirty="0"/>
              <a:t>(</a:t>
            </a:r>
            <a:r>
              <a:rPr lang="en-AU" sz="1100" dirty="0"/>
              <a:t>angular distance of a point north or south of the celestial equator</a:t>
            </a:r>
            <a:r>
              <a:rPr lang="en-GB" sz="1100" dirty="0"/>
              <a:t>)</a:t>
            </a:r>
            <a:endParaRPr lang="en-AU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B1EFA-0730-8E13-2E74-98353305993D}"/>
              </a:ext>
            </a:extLst>
          </p:cNvPr>
          <p:cNvSpPr txBox="1"/>
          <p:nvPr/>
        </p:nvSpPr>
        <p:spPr>
          <a:xfrm>
            <a:off x="624882" y="5886938"/>
            <a:ext cx="24976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Credit: UKSTU Handbook 1983, Sue Tritton</a:t>
            </a:r>
            <a:endParaRPr lang="en-AU" sz="9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BAD750-BFC9-8582-725A-C5D72591CCAB}"/>
              </a:ext>
            </a:extLst>
          </p:cNvPr>
          <p:cNvSpPr/>
          <p:nvPr/>
        </p:nvSpPr>
        <p:spPr>
          <a:xfrm>
            <a:off x="4041602" y="2162939"/>
            <a:ext cx="354443" cy="276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83DE2A-45D9-25C8-4EBA-EF8CBF6FDF19}"/>
              </a:ext>
            </a:extLst>
          </p:cNvPr>
          <p:cNvSpPr txBox="1"/>
          <p:nvPr/>
        </p:nvSpPr>
        <p:spPr>
          <a:xfrm>
            <a:off x="624882" y="2031033"/>
            <a:ext cx="2446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Original plan – 606 plates to centre -20</a:t>
            </a:r>
            <a:r>
              <a:rPr lang="en-GB" baseline="30000" dirty="0">
                <a:solidFill>
                  <a:srgbClr val="C00000"/>
                </a:solidFill>
              </a:rPr>
              <a:t>O</a:t>
            </a:r>
            <a:endParaRPr lang="en-AU" baseline="30000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466CC2-5532-AE96-3932-13B09C3A16BA}"/>
              </a:ext>
            </a:extLst>
          </p:cNvPr>
          <p:cNvCxnSpPr>
            <a:cxnSpLocks/>
          </p:cNvCxnSpPr>
          <p:nvPr/>
        </p:nvCxnSpPr>
        <p:spPr>
          <a:xfrm>
            <a:off x="2822402" y="2278812"/>
            <a:ext cx="115802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069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34E7A-CC55-EA1B-B30A-083254D91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E536D-DFD2-CFE7-6E18-730B5F6B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357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The UK Schmidt Telescope | The Origin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22382-607C-E5AF-3517-4C537404D56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98900" y="6356350"/>
            <a:ext cx="4394200" cy="365125"/>
          </a:xfrm>
        </p:spPr>
        <p:txBody>
          <a:bodyPr/>
          <a:lstStyle/>
          <a:p>
            <a:r>
              <a:rPr lang="en-GB" dirty="0"/>
              <a:t>The UK Schmidt Telescope (UKST) </a:t>
            </a:r>
            <a:r>
              <a:rPr lang="en-US" dirty="0"/>
              <a:t>| ©2024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33C22D-E26D-CFC8-2B44-7A3B18882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0" y="104203"/>
            <a:ext cx="1219200" cy="1219200"/>
          </a:xfrm>
          <a:prstGeom prst="rect">
            <a:avLst/>
          </a:prstGeom>
        </p:spPr>
      </p:pic>
      <p:pic>
        <p:nvPicPr>
          <p:cNvPr id="5" name="Picture 4" descr="A blue and yellow book cover&#10;&#10;Description automatically generated">
            <a:extLst>
              <a:ext uri="{FF2B5EF4-FFF2-40B4-BE49-F238E27FC236}">
                <a16:creationId xmlns:a16="http://schemas.microsoft.com/office/drawing/2014/main" id="{5DD25065-0217-767C-5E78-EDECD7C3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65"/>
          <a:stretch/>
        </p:blipFill>
        <p:spPr>
          <a:xfrm rot="5400000">
            <a:off x="3539231" y="1742975"/>
            <a:ext cx="5049400" cy="384873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99464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1103</TotalTime>
  <Words>283</Words>
  <Application>Microsoft Macintosh PowerPoint</Application>
  <PresentationFormat>Widescreen</PresentationFormat>
  <Paragraphs>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The UK Schmidt Telescope | The Origin</vt:lpstr>
      <vt:lpstr>The UK Schmidt Telescope | The Origin</vt:lpstr>
      <vt:lpstr>The UK Schmidt Telescope | The Origin</vt:lpstr>
      <vt:lpstr>The UK Schmidt Telescope | The Origin</vt:lpstr>
      <vt:lpstr>The UK Schmidt Telescope | The Origin</vt:lpstr>
      <vt:lpstr>The UK Schmidt Telescope | The Origin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Trett</dc:creator>
  <cp:lastModifiedBy>Paula Trett</cp:lastModifiedBy>
  <cp:revision>76</cp:revision>
  <dcterms:created xsi:type="dcterms:W3CDTF">2024-02-07T00:15:27Z</dcterms:created>
  <dcterms:modified xsi:type="dcterms:W3CDTF">2024-10-02T13:54:44Z</dcterms:modified>
</cp:coreProperties>
</file>